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drawings/drawing6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8"/>
  </p:notesMasterIdLst>
  <p:handoutMasterIdLst>
    <p:handoutMasterId r:id="rId29"/>
  </p:handoutMasterIdLst>
  <p:sldIdLst>
    <p:sldId id="378" r:id="rId3"/>
    <p:sldId id="267" r:id="rId4"/>
    <p:sldId id="447" r:id="rId5"/>
    <p:sldId id="381" r:id="rId6"/>
    <p:sldId id="394" r:id="rId7"/>
    <p:sldId id="415" r:id="rId8"/>
    <p:sldId id="434" r:id="rId9"/>
    <p:sldId id="440" r:id="rId10"/>
    <p:sldId id="451" r:id="rId11"/>
    <p:sldId id="448" r:id="rId12"/>
    <p:sldId id="449" r:id="rId13"/>
    <p:sldId id="450" r:id="rId14"/>
    <p:sldId id="435" r:id="rId15"/>
    <p:sldId id="446" r:id="rId16"/>
    <p:sldId id="443" r:id="rId17"/>
    <p:sldId id="436" r:id="rId18"/>
    <p:sldId id="421" r:id="rId19"/>
    <p:sldId id="444" r:id="rId20"/>
    <p:sldId id="445" r:id="rId21"/>
    <p:sldId id="428" r:id="rId22"/>
    <p:sldId id="330" r:id="rId23"/>
    <p:sldId id="441" r:id="rId24"/>
    <p:sldId id="439" r:id="rId25"/>
    <p:sldId id="375" r:id="rId26"/>
    <p:sldId id="377" r:id="rId27"/>
  </p:sldIdLst>
  <p:sldSz cx="9144000" cy="6858000" type="screen4x3"/>
  <p:notesSz cx="6743700" cy="98758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9B76"/>
    <a:srgbClr val="A69765"/>
    <a:srgbClr val="333333"/>
    <a:srgbClr val="A29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éma alapján készült stílus 1 – 5. jelölőszín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8" autoAdjust="0"/>
    <p:restoredTop sz="92540" autoAdjust="0"/>
  </p:normalViewPr>
  <p:slideViewPr>
    <p:cSldViewPr>
      <p:cViewPr>
        <p:scale>
          <a:sx n="100" d="100"/>
          <a:sy n="100" d="100"/>
        </p:scale>
        <p:origin x="-210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3111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vvrcommon09\gvvrcommon09\LUN06\NGM_PM2\gazd\F&#337;oszt&#225;lyi%20k&#246;z&#246;s\El&#337;ad&#225;sok\2013\2013majus_orbangabor\deficit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mvfs1.i.p-m.hu\utils\gazd\F&#337;oszt&#225;lyi%20k&#246;z&#246;s\El&#337;ad&#225;sok\2013\2013majus_kornel\egyenleg_tabla2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pmvfs1.i.p-m.hu\utils\gazd\F&#337;oszt&#225;lyi%20k&#246;z&#246;s\El&#337;ad&#225;sok\2013\2013majus_orbangabor\public%20debt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AGAI_A\AppData\Local\Microsoft\Windows\Temporary%20Internet%20Files\Content.Outlook\XFTOW968\Munkaf&#252;zet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zaboIstv\AppData\Local\Microsoft\Windows\Temporary%20Internet%20Files\Content.Outlook\D10QPE26\ESA%20ad&#243;bev&#233;tel_130529.xls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MAGAI_A\AppData\Local\Microsoft\Windows\Temporary%20Internet%20Files\Content.Outlook\XFTOW968\Beruh&#225;z&#225;s_&#218;J%20FORMA.xlsx" TargetMode="External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MAGAI_A\Downloads\2_1_28h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gvvrcommon09\gvvrcommon09\LUN06\NGM_PM2\gazd\El&#337;rejelz&#233;si%20&#233;s%20modellez&#233;si%20oszt&#225;ly\RGeza\Sz&#225;mol&#225;sok\LFS_kulfol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dirty="0" smtClean="0"/>
              <a:t>Államháztartási hiány a GDP %-ában</a:t>
            </a:r>
            <a:endParaRPr lang="hu-HU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/>
            </a:solidFill>
          </c:spPr>
          <c:invertIfNegative val="0"/>
          <c:cat>
            <c:strRef>
              <c:f>Data!$B$11:$N$11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Data!$B$31:$N$31</c:f>
              <c:numCache>
                <c:formatCode>#,##0.0</c:formatCode>
                <c:ptCount val="13"/>
                <c:pt idx="0">
                  <c:v>-3</c:v>
                </c:pt>
                <c:pt idx="1">
                  <c:v>-4.0999999999999996</c:v>
                </c:pt>
                <c:pt idx="2">
                  <c:v>-9</c:v>
                </c:pt>
                <c:pt idx="3">
                  <c:v>-7.3</c:v>
                </c:pt>
                <c:pt idx="4">
                  <c:v>-6.5</c:v>
                </c:pt>
                <c:pt idx="5">
                  <c:v>-7.9</c:v>
                </c:pt>
                <c:pt idx="6">
                  <c:v>-9.4</c:v>
                </c:pt>
                <c:pt idx="7">
                  <c:v>-5.0999999999999996</c:v>
                </c:pt>
                <c:pt idx="8">
                  <c:v>-3.7</c:v>
                </c:pt>
                <c:pt idx="9">
                  <c:v>-4.5999999999999996</c:v>
                </c:pt>
                <c:pt idx="10">
                  <c:v>-4.3</c:v>
                </c:pt>
                <c:pt idx="11">
                  <c:v>4.3</c:v>
                </c:pt>
                <c:pt idx="12">
                  <c:v>-1.9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948160"/>
        <c:axId val="138035968"/>
      </c:barChart>
      <c:lineChart>
        <c:grouping val="standard"/>
        <c:varyColors val="0"/>
        <c:ser>
          <c:idx val="1"/>
          <c:order val="1"/>
          <c:spPr>
            <a:ln w="38100"/>
          </c:spPr>
          <c:marker>
            <c:symbol val="none"/>
          </c:marker>
          <c:val>
            <c:numRef>
              <c:f>Data!$B$48:$N$48</c:f>
              <c:numCache>
                <c:formatCode>General</c:formatCode>
                <c:ptCount val="13"/>
                <c:pt idx="0">
                  <c:v>-3</c:v>
                </c:pt>
                <c:pt idx="1">
                  <c:v>-3</c:v>
                </c:pt>
                <c:pt idx="2">
                  <c:v>-3</c:v>
                </c:pt>
                <c:pt idx="3">
                  <c:v>-3</c:v>
                </c:pt>
                <c:pt idx="4">
                  <c:v>-3</c:v>
                </c:pt>
                <c:pt idx="5">
                  <c:v>-3</c:v>
                </c:pt>
                <c:pt idx="6">
                  <c:v>-3</c:v>
                </c:pt>
                <c:pt idx="7">
                  <c:v>-3</c:v>
                </c:pt>
                <c:pt idx="8">
                  <c:v>-3</c:v>
                </c:pt>
                <c:pt idx="9">
                  <c:v>-3</c:v>
                </c:pt>
                <c:pt idx="10">
                  <c:v>-3</c:v>
                </c:pt>
                <c:pt idx="11">
                  <c:v>-3</c:v>
                </c:pt>
                <c:pt idx="12">
                  <c:v>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948160"/>
        <c:axId val="138035968"/>
      </c:lineChart>
      <c:catAx>
        <c:axId val="13794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>
            <a:solidFill>
              <a:schemeClr val="bg1">
                <a:lumMod val="65000"/>
              </a:schemeClr>
            </a:solidFill>
          </a:ln>
        </c:spPr>
        <c:txPr>
          <a:bodyPr rot="5400000" vert="horz"/>
          <a:lstStyle/>
          <a:p>
            <a:pPr>
              <a:defRPr/>
            </a:pPr>
            <a:endParaRPr lang="hu-HU"/>
          </a:p>
        </c:txPr>
        <c:crossAx val="138035968"/>
        <c:crosses val="autoZero"/>
        <c:auto val="1"/>
        <c:lblAlgn val="ctr"/>
        <c:lblOffset val="100"/>
        <c:noMultiLvlLbl val="0"/>
      </c:catAx>
      <c:valAx>
        <c:axId val="138035968"/>
        <c:scaling>
          <c:orientation val="minMax"/>
        </c:scaling>
        <c:delete val="0"/>
        <c:axPos val="l"/>
        <c:majorGridlines>
          <c:spPr>
            <a:ln>
              <a:noFill/>
              <a:prstDash val="sysDot"/>
            </a:ln>
          </c:spPr>
        </c:majorGridlines>
        <c:numFmt formatCode="#,##0" sourceLinked="0"/>
        <c:majorTickMark val="none"/>
        <c:minorTickMark val="none"/>
        <c:tickLblPos val="nextTo"/>
        <c:crossAx val="137948160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hu-H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sz="2000" dirty="0"/>
              <a:t>Külföldi munkavállalók hazautalt jövedelmei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/>
            </a:solidFill>
          </c:spPr>
          <c:invertIfNegative val="0"/>
          <c:cat>
            <c:numRef>
              <c:f>újabb!$D$17:$G$17</c:f>
              <c:numCache>
                <c:formatCode>0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újabb!$D$18:$G$18</c:f>
              <c:numCache>
                <c:formatCode>0.0</c:formatCode>
                <c:ptCount val="4"/>
                <c:pt idx="0">
                  <c:v>2127.5345084303826</c:v>
                </c:pt>
                <c:pt idx="1">
                  <c:v>2157.7854308034125</c:v>
                </c:pt>
                <c:pt idx="2">
                  <c:v>2435.4732952422764</c:v>
                </c:pt>
                <c:pt idx="3">
                  <c:v>2301.4586221604932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898368"/>
        <c:axId val="149899904"/>
      </c:barChart>
      <c:catAx>
        <c:axId val="149898368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crossAx val="149899904"/>
        <c:crosses val="autoZero"/>
        <c:auto val="1"/>
        <c:lblAlgn val="ctr"/>
        <c:lblOffset val="100"/>
        <c:noMultiLvlLbl val="0"/>
      </c:catAx>
      <c:valAx>
        <c:axId val="149899904"/>
        <c:scaling>
          <c:orientation val="minMax"/>
          <c:max val="2500"/>
          <c:min val="200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hu-HU" b="0" dirty="0" smtClean="0"/>
                  <a:t>millió </a:t>
                </a:r>
                <a:r>
                  <a:rPr lang="hu-HU" b="0" dirty="0"/>
                  <a:t>euró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spPr>
          <a:ln>
            <a:noFill/>
          </a:ln>
        </c:spPr>
        <c:crossAx val="149898368"/>
        <c:crosses val="autoZero"/>
        <c:crossBetween val="between"/>
        <c:majorUnit val="100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hu-H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77311761839444"/>
          <c:y val="5.1358579055758614E-2"/>
          <c:w val="0.82120578461579075"/>
          <c:h val="0.76486373308948574"/>
        </c:manualLayout>
      </c:layout>
      <c:lineChart>
        <c:grouping val="standard"/>
        <c:varyColors val="0"/>
        <c:ser>
          <c:idx val="0"/>
          <c:order val="0"/>
          <c:tx>
            <c:strRef>
              <c:f>'GKI és BMI'!$D$8</c:f>
              <c:strCache>
                <c:ptCount val="1"/>
                <c:pt idx="0">
                  <c:v>Fogyasztói bizalom</c:v>
                </c:pt>
              </c:strCache>
            </c:strRef>
          </c:tx>
          <c:spPr>
            <a:ln w="47625">
              <a:solidFill>
                <a:schemeClr val="accent5"/>
              </a:solidFill>
            </a:ln>
          </c:spPr>
          <c:marker>
            <c:symbol val="none"/>
          </c:marker>
          <c:cat>
            <c:numRef>
              <c:f>'GKI és BMI'!$A$143:$A$222</c:f>
              <c:numCache>
                <c:formatCode>General</c:formatCode>
                <c:ptCount val="80"/>
                <c:pt idx="0">
                  <c:v>2007</c:v>
                </c:pt>
                <c:pt idx="12">
                  <c:v>2008</c:v>
                </c:pt>
                <c:pt idx="24">
                  <c:v>2009</c:v>
                </c:pt>
                <c:pt idx="36">
                  <c:v>2010</c:v>
                </c:pt>
                <c:pt idx="48">
                  <c:v>2011</c:v>
                </c:pt>
                <c:pt idx="60">
                  <c:v>2012</c:v>
                </c:pt>
                <c:pt idx="72">
                  <c:v>2013</c:v>
                </c:pt>
              </c:numCache>
            </c:numRef>
          </c:cat>
          <c:val>
            <c:numRef>
              <c:f>'GKI és BMI'!$D$143:$D$222</c:f>
              <c:numCache>
                <c:formatCode>0.0</c:formatCode>
                <c:ptCount val="80"/>
                <c:pt idx="0">
                  <c:v>-53.8</c:v>
                </c:pt>
                <c:pt idx="1">
                  <c:v>-53.7</c:v>
                </c:pt>
                <c:pt idx="2">
                  <c:v>-51.9</c:v>
                </c:pt>
                <c:pt idx="3">
                  <c:v>-52</c:v>
                </c:pt>
                <c:pt idx="4">
                  <c:v>-51.3</c:v>
                </c:pt>
                <c:pt idx="5">
                  <c:v>-48</c:v>
                </c:pt>
                <c:pt idx="6">
                  <c:v>-47.7</c:v>
                </c:pt>
                <c:pt idx="7">
                  <c:v>-47.2</c:v>
                </c:pt>
                <c:pt idx="8">
                  <c:v>-49.3</c:v>
                </c:pt>
                <c:pt idx="9">
                  <c:v>-51</c:v>
                </c:pt>
                <c:pt idx="10">
                  <c:v>-53.6</c:v>
                </c:pt>
                <c:pt idx="11">
                  <c:v>-47.1</c:v>
                </c:pt>
                <c:pt idx="12">
                  <c:v>-47.8</c:v>
                </c:pt>
                <c:pt idx="13">
                  <c:v>-47.6</c:v>
                </c:pt>
                <c:pt idx="14">
                  <c:v>-52.4</c:v>
                </c:pt>
                <c:pt idx="15">
                  <c:v>-55.4</c:v>
                </c:pt>
                <c:pt idx="16">
                  <c:v>-52.3</c:v>
                </c:pt>
                <c:pt idx="17">
                  <c:v>-46.1</c:v>
                </c:pt>
                <c:pt idx="18">
                  <c:v>-42.9</c:v>
                </c:pt>
                <c:pt idx="19">
                  <c:v>-43.5</c:v>
                </c:pt>
                <c:pt idx="20">
                  <c:v>-42.5</c:v>
                </c:pt>
                <c:pt idx="21">
                  <c:v>-54</c:v>
                </c:pt>
                <c:pt idx="22">
                  <c:v>-56.7</c:v>
                </c:pt>
                <c:pt idx="23">
                  <c:v>-60.8</c:v>
                </c:pt>
                <c:pt idx="24">
                  <c:v>-66.099999999999994</c:v>
                </c:pt>
                <c:pt idx="25">
                  <c:v>-68.5</c:v>
                </c:pt>
                <c:pt idx="26">
                  <c:v>-70</c:v>
                </c:pt>
                <c:pt idx="27">
                  <c:v>-72.3</c:v>
                </c:pt>
                <c:pt idx="28">
                  <c:v>-68.3</c:v>
                </c:pt>
                <c:pt idx="29">
                  <c:v>-64.3</c:v>
                </c:pt>
                <c:pt idx="30">
                  <c:v>-63.1</c:v>
                </c:pt>
                <c:pt idx="31">
                  <c:v>-59.8</c:v>
                </c:pt>
                <c:pt idx="32">
                  <c:v>-56.9</c:v>
                </c:pt>
                <c:pt idx="33">
                  <c:v>-50.8</c:v>
                </c:pt>
                <c:pt idx="34">
                  <c:v>-51.9</c:v>
                </c:pt>
                <c:pt idx="35">
                  <c:v>-50.1</c:v>
                </c:pt>
                <c:pt idx="36">
                  <c:v>-49.1</c:v>
                </c:pt>
                <c:pt idx="37">
                  <c:v>-47.5</c:v>
                </c:pt>
                <c:pt idx="38">
                  <c:v>-41.2</c:v>
                </c:pt>
                <c:pt idx="39">
                  <c:v>-37</c:v>
                </c:pt>
                <c:pt idx="40">
                  <c:v>-28.7</c:v>
                </c:pt>
                <c:pt idx="41">
                  <c:v>-23.4</c:v>
                </c:pt>
                <c:pt idx="42">
                  <c:v>-29.3</c:v>
                </c:pt>
                <c:pt idx="43">
                  <c:v>-23.4</c:v>
                </c:pt>
                <c:pt idx="44">
                  <c:v>-25</c:v>
                </c:pt>
                <c:pt idx="45">
                  <c:v>-20.6</c:v>
                </c:pt>
                <c:pt idx="46">
                  <c:v>-20.8</c:v>
                </c:pt>
                <c:pt idx="47">
                  <c:v>-24.1</c:v>
                </c:pt>
                <c:pt idx="48">
                  <c:v>-25.8</c:v>
                </c:pt>
                <c:pt idx="49">
                  <c:v>-27.7</c:v>
                </c:pt>
                <c:pt idx="50">
                  <c:v>-37.299999999999997</c:v>
                </c:pt>
                <c:pt idx="51">
                  <c:v>-36.799999999999997</c:v>
                </c:pt>
                <c:pt idx="52">
                  <c:v>-38.5</c:v>
                </c:pt>
                <c:pt idx="53">
                  <c:v>-41</c:v>
                </c:pt>
                <c:pt idx="54">
                  <c:v>-42</c:v>
                </c:pt>
                <c:pt idx="55">
                  <c:v>-40.700000000000003</c:v>
                </c:pt>
                <c:pt idx="56">
                  <c:v>-47.2</c:v>
                </c:pt>
                <c:pt idx="57">
                  <c:v>-49.8</c:v>
                </c:pt>
                <c:pt idx="58">
                  <c:v>-49.5</c:v>
                </c:pt>
                <c:pt idx="59">
                  <c:v>-53.3</c:v>
                </c:pt>
                <c:pt idx="60">
                  <c:v>-56.6</c:v>
                </c:pt>
                <c:pt idx="61">
                  <c:v>-51.2</c:v>
                </c:pt>
                <c:pt idx="62">
                  <c:v>-49.9</c:v>
                </c:pt>
                <c:pt idx="63">
                  <c:v>-48.8</c:v>
                </c:pt>
                <c:pt idx="64">
                  <c:v>-55.9</c:v>
                </c:pt>
                <c:pt idx="65">
                  <c:v>-52.6</c:v>
                </c:pt>
                <c:pt idx="66">
                  <c:v>-51.4</c:v>
                </c:pt>
                <c:pt idx="67">
                  <c:v>-52.7</c:v>
                </c:pt>
                <c:pt idx="68">
                  <c:v>-49.5</c:v>
                </c:pt>
                <c:pt idx="69">
                  <c:v>-53</c:v>
                </c:pt>
                <c:pt idx="70">
                  <c:v>-50.7</c:v>
                </c:pt>
                <c:pt idx="71">
                  <c:v>-49.3</c:v>
                </c:pt>
                <c:pt idx="72">
                  <c:v>-43.4</c:v>
                </c:pt>
                <c:pt idx="73">
                  <c:v>-40.9</c:v>
                </c:pt>
                <c:pt idx="74">
                  <c:v>-37.299999999999997</c:v>
                </c:pt>
                <c:pt idx="75">
                  <c:v>-38.9</c:v>
                </c:pt>
                <c:pt idx="76">
                  <c:v>-34.4</c:v>
                </c:pt>
                <c:pt idx="77">
                  <c:v>-37.299999999999997</c:v>
                </c:pt>
                <c:pt idx="78">
                  <c:v>-35.299999999999997</c:v>
                </c:pt>
                <c:pt idx="79">
                  <c:v>-36.9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597248"/>
        <c:axId val="154598784"/>
      </c:lineChart>
      <c:catAx>
        <c:axId val="15459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154598784"/>
        <c:crosses val="autoZero"/>
        <c:auto val="1"/>
        <c:lblAlgn val="ctr"/>
        <c:lblOffset val="100"/>
        <c:noMultiLvlLbl val="0"/>
      </c:catAx>
      <c:valAx>
        <c:axId val="154598784"/>
        <c:scaling>
          <c:orientation val="minMax"/>
          <c:max val="-2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egyenlegmutató</a:t>
                </a:r>
              </a:p>
            </c:rich>
          </c:tx>
          <c:layout/>
          <c:overlay val="0"/>
        </c:title>
        <c:numFmt formatCode="0" sourceLinked="0"/>
        <c:majorTickMark val="none"/>
        <c:minorTickMark val="none"/>
        <c:tickLblPos val="nextTo"/>
        <c:crossAx val="15459724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n-lt"/>
          <a:cs typeface="Arial" pitchFamily="34" charset="0"/>
        </a:defRPr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hu-HU" sz="2000" b="1" dirty="0" smtClean="0"/>
              <a:t>Költségvetési</a:t>
            </a:r>
            <a:r>
              <a:rPr lang="hu-HU" sz="2000" b="1" baseline="0" dirty="0" smtClean="0"/>
              <a:t> egyenlegek Európában a</a:t>
            </a:r>
            <a:r>
              <a:rPr lang="hu-HU" sz="2000" b="1" dirty="0" smtClean="0"/>
              <a:t> GDP %-ában</a:t>
            </a:r>
            <a:r>
              <a:rPr lang="hu-HU" sz="2000" b="0" baseline="0" dirty="0" smtClean="0"/>
              <a:t> (2012)</a:t>
            </a:r>
            <a:endParaRPr lang="hu-HU" sz="20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047947041183801E-2"/>
          <c:y val="0.11072072238887054"/>
          <c:w val="0.91682062803258535"/>
          <c:h val="0.795872796541125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elsodleges_egyenleg!$B$51</c:f>
              <c:strCache>
                <c:ptCount val="1"/>
                <c:pt idx="0">
                  <c:v>Fiscal balance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dLbls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elsodleges_egyenleg!$C$52:$C$78</c:f>
              <c:strCache>
                <c:ptCount val="27"/>
                <c:pt idx="0">
                  <c:v>DE</c:v>
                </c:pt>
                <c:pt idx="1">
                  <c:v>EE</c:v>
                </c:pt>
                <c:pt idx="2">
                  <c:v>SE</c:v>
                </c:pt>
                <c:pt idx="3">
                  <c:v>BG</c:v>
                </c:pt>
                <c:pt idx="4">
                  <c:v>LU</c:v>
                </c:pt>
                <c:pt idx="5">
                  <c:v>LV</c:v>
                </c:pt>
                <c:pt idx="6">
                  <c:v>HU</c:v>
                </c:pt>
                <c:pt idx="7">
                  <c:v>FI</c:v>
                </c:pt>
                <c:pt idx="8">
                  <c:v>AT</c:v>
                </c:pt>
                <c:pt idx="9">
                  <c:v>RO</c:v>
                </c:pt>
                <c:pt idx="10">
                  <c:v>IT</c:v>
                </c:pt>
                <c:pt idx="11">
                  <c:v>LT</c:v>
                </c:pt>
                <c:pt idx="12">
                  <c:v>MT</c:v>
                </c:pt>
                <c:pt idx="13">
                  <c:v>BE</c:v>
                </c:pt>
                <c:pt idx="14">
                  <c:v>PL</c:v>
                </c:pt>
                <c:pt idx="15">
                  <c:v>DK</c:v>
                </c:pt>
                <c:pt idx="16">
                  <c:v>SI</c:v>
                </c:pt>
                <c:pt idx="17">
                  <c:v>NL</c:v>
                </c:pt>
                <c:pt idx="18">
                  <c:v>SK</c:v>
                </c:pt>
                <c:pt idx="19">
                  <c:v>CZ</c:v>
                </c:pt>
                <c:pt idx="20">
                  <c:v>FR</c:v>
                </c:pt>
                <c:pt idx="21">
                  <c:v>CY</c:v>
                </c:pt>
                <c:pt idx="22">
                  <c:v>UK</c:v>
                </c:pt>
                <c:pt idx="23">
                  <c:v>PT</c:v>
                </c:pt>
                <c:pt idx="24">
                  <c:v>IE</c:v>
                </c:pt>
                <c:pt idx="25">
                  <c:v>GR</c:v>
                </c:pt>
                <c:pt idx="26">
                  <c:v>ES</c:v>
                </c:pt>
              </c:strCache>
            </c:strRef>
          </c:cat>
          <c:val>
            <c:numRef>
              <c:f>elsodleges_egyenleg!$B$52:$B$78</c:f>
              <c:numCache>
                <c:formatCode>#,##0.0</c:formatCode>
                <c:ptCount val="27"/>
                <c:pt idx="0">
                  <c:v>0.2</c:v>
                </c:pt>
                <c:pt idx="1">
                  <c:v>-0.30000000000000032</c:v>
                </c:pt>
                <c:pt idx="2">
                  <c:v>-0.5</c:v>
                </c:pt>
                <c:pt idx="3">
                  <c:v>-0.8</c:v>
                </c:pt>
                <c:pt idx="4">
                  <c:v>-0.8</c:v>
                </c:pt>
                <c:pt idx="5">
                  <c:v>-1.2</c:v>
                </c:pt>
                <c:pt idx="6">
                  <c:v>-1.9000000000000001</c:v>
                </c:pt>
                <c:pt idx="7">
                  <c:v>-1.9000000000000001</c:v>
                </c:pt>
                <c:pt idx="8">
                  <c:v>-2.5</c:v>
                </c:pt>
                <c:pt idx="9">
                  <c:v>-2.9</c:v>
                </c:pt>
                <c:pt idx="10">
                  <c:v>-3</c:v>
                </c:pt>
                <c:pt idx="11">
                  <c:v>-3.2</c:v>
                </c:pt>
                <c:pt idx="12">
                  <c:v>-3.3</c:v>
                </c:pt>
                <c:pt idx="13">
                  <c:v>-3.9</c:v>
                </c:pt>
                <c:pt idx="14">
                  <c:v>-3.9</c:v>
                </c:pt>
                <c:pt idx="15">
                  <c:v>-4</c:v>
                </c:pt>
                <c:pt idx="16">
                  <c:v>-4</c:v>
                </c:pt>
                <c:pt idx="17">
                  <c:v>-4.0999999999999996</c:v>
                </c:pt>
                <c:pt idx="18">
                  <c:v>-4.3</c:v>
                </c:pt>
                <c:pt idx="19">
                  <c:v>-4.4000000000000004</c:v>
                </c:pt>
                <c:pt idx="20">
                  <c:v>-4.8</c:v>
                </c:pt>
                <c:pt idx="21">
                  <c:v>-6.3</c:v>
                </c:pt>
                <c:pt idx="22">
                  <c:v>-6.3</c:v>
                </c:pt>
                <c:pt idx="23">
                  <c:v>-6.4</c:v>
                </c:pt>
                <c:pt idx="24">
                  <c:v>-7.6</c:v>
                </c:pt>
                <c:pt idx="25">
                  <c:v>-10</c:v>
                </c:pt>
                <c:pt idx="26">
                  <c:v>-10.6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082176"/>
        <c:axId val="138083712"/>
      </c:barChart>
      <c:catAx>
        <c:axId val="13808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crossAx val="138083712"/>
        <c:crosses val="autoZero"/>
        <c:auto val="1"/>
        <c:lblAlgn val="ctr"/>
        <c:lblOffset val="100"/>
        <c:noMultiLvlLbl val="0"/>
      </c:catAx>
      <c:valAx>
        <c:axId val="138083712"/>
        <c:scaling>
          <c:orientation val="minMax"/>
        </c:scaling>
        <c:delete val="0"/>
        <c:axPos val="l"/>
        <c:majorGridlines>
          <c:spPr>
            <a:ln>
              <a:noFill/>
              <a:prstDash val="sysDot"/>
            </a:ln>
          </c:spPr>
        </c:majorGridlines>
        <c:numFmt formatCode="General" sourceLinked="0"/>
        <c:majorTickMark val="none"/>
        <c:minorTickMark val="none"/>
        <c:tickLblPos val="nextTo"/>
        <c:crossAx val="138082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673353317521289E-2"/>
          <c:y val="0.12705767434291337"/>
          <c:w val="0.8998681593992105"/>
          <c:h val="0.70444520248923914"/>
        </c:manualLayout>
      </c:layout>
      <c:lineChart>
        <c:grouping val="standard"/>
        <c:varyColors val="0"/>
        <c:ser>
          <c:idx val="0"/>
          <c:order val="0"/>
          <c:tx>
            <c:strRef>
              <c:f>Data!$A$53</c:f>
              <c:strCache>
                <c:ptCount val="1"/>
                <c:pt idx="0">
                  <c:v>Magyarország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Data!$C$41:$O$41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Data!$C$53:$O$53</c:f>
              <c:numCache>
                <c:formatCode>#,##0.0</c:formatCode>
                <c:ptCount val="13"/>
                <c:pt idx="0">
                  <c:v>56.1</c:v>
                </c:pt>
                <c:pt idx="1">
                  <c:v>52.7</c:v>
                </c:pt>
                <c:pt idx="2">
                  <c:v>55.9</c:v>
                </c:pt>
                <c:pt idx="3">
                  <c:v>58.6</c:v>
                </c:pt>
                <c:pt idx="4">
                  <c:v>59.5</c:v>
                </c:pt>
                <c:pt idx="5">
                  <c:v>61.7</c:v>
                </c:pt>
                <c:pt idx="6">
                  <c:v>65.900000000000006</c:v>
                </c:pt>
                <c:pt idx="7">
                  <c:v>67</c:v>
                </c:pt>
                <c:pt idx="8">
                  <c:v>73</c:v>
                </c:pt>
                <c:pt idx="9">
                  <c:v>79.8</c:v>
                </c:pt>
                <c:pt idx="10">
                  <c:v>81.8</c:v>
                </c:pt>
                <c:pt idx="11">
                  <c:v>81.400000000000006</c:v>
                </c:pt>
                <c:pt idx="12">
                  <c:v>79.2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095232"/>
        <c:axId val="138129792"/>
      </c:lineChart>
      <c:catAx>
        <c:axId val="1380952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hu-HU"/>
          </a:p>
        </c:txPr>
        <c:crossAx val="138129792"/>
        <c:crosses val="autoZero"/>
        <c:auto val="1"/>
        <c:lblAlgn val="ctr"/>
        <c:lblOffset val="100"/>
        <c:noMultiLvlLbl val="0"/>
      </c:catAx>
      <c:valAx>
        <c:axId val="138129792"/>
        <c:scaling>
          <c:orientation val="minMax"/>
          <c:min val="50"/>
        </c:scaling>
        <c:delete val="0"/>
        <c:axPos val="l"/>
        <c:majorGridlines>
          <c:spPr>
            <a:ln>
              <a:noFill/>
              <a:prstDash val="sysDot"/>
            </a:ln>
          </c:spPr>
        </c:majorGridlines>
        <c:numFmt formatCode="#,##0" sourceLinked="0"/>
        <c:majorTickMark val="none"/>
        <c:minorTickMark val="none"/>
        <c:tickLblPos val="nextTo"/>
        <c:crossAx val="13809523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hu-H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sz="2000" dirty="0" smtClean="0"/>
              <a:t>Magyar referenciahozamok alakulása </a:t>
            </a:r>
            <a:r>
              <a:rPr lang="hu-HU" b="0" dirty="0" smtClean="0"/>
              <a:t>(%)</a:t>
            </a:r>
            <a:endParaRPr lang="hu-HU" b="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'hozamok (2)'!$B$1</c:f>
              <c:strCache>
                <c:ptCount val="1"/>
                <c:pt idx="0">
                  <c:v>3 hónapos 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cat>
            <c:numRef>
              <c:f>'hozamok (2)'!$A$2:$A$2924</c:f>
              <c:numCache>
                <c:formatCode>General</c:formatCode>
                <c:ptCount val="2923"/>
                <c:pt idx="0">
                  <c:v>2002</c:v>
                </c:pt>
                <c:pt idx="261">
                  <c:v>2003</c:v>
                </c:pt>
                <c:pt idx="520">
                  <c:v>2004</c:v>
                </c:pt>
                <c:pt idx="784">
                  <c:v>2005</c:v>
                </c:pt>
                <c:pt idx="1044">
                  <c:v>2006</c:v>
                </c:pt>
                <c:pt idx="1304">
                  <c:v>2007</c:v>
                </c:pt>
                <c:pt idx="1493">
                  <c:v>2008</c:v>
                </c:pt>
                <c:pt idx="1744">
                  <c:v>2009</c:v>
                </c:pt>
                <c:pt idx="1995">
                  <c:v>2010</c:v>
                </c:pt>
                <c:pt idx="2249">
                  <c:v>2011</c:v>
                </c:pt>
                <c:pt idx="2524">
                  <c:v>2012</c:v>
                </c:pt>
                <c:pt idx="2747">
                  <c:v>2013</c:v>
                </c:pt>
              </c:numCache>
            </c:numRef>
          </c:cat>
          <c:val>
            <c:numRef>
              <c:f>'hozamok (2)'!$B$2:$B$2924</c:f>
              <c:numCache>
                <c:formatCode>#\ ##0.00\ </c:formatCode>
                <c:ptCount val="2923"/>
                <c:pt idx="0">
                  <c:v>9.65</c:v>
                </c:pt>
                <c:pt idx="1">
                  <c:v>9.59</c:v>
                </c:pt>
                <c:pt idx="2">
                  <c:v>9.41</c:v>
                </c:pt>
                <c:pt idx="3">
                  <c:v>9.1300000000000008</c:v>
                </c:pt>
                <c:pt idx="4">
                  <c:v>9.1</c:v>
                </c:pt>
                <c:pt idx="5">
                  <c:v>9.0500000000000007</c:v>
                </c:pt>
                <c:pt idx="6">
                  <c:v>8.98</c:v>
                </c:pt>
                <c:pt idx="7">
                  <c:v>8.74</c:v>
                </c:pt>
                <c:pt idx="8">
                  <c:v>8.6199999999999992</c:v>
                </c:pt>
                <c:pt idx="9">
                  <c:v>8.57</c:v>
                </c:pt>
                <c:pt idx="10">
                  <c:v>8.5500000000000007</c:v>
                </c:pt>
                <c:pt idx="11">
                  <c:v>8.61</c:v>
                </c:pt>
                <c:pt idx="12">
                  <c:v>8.67</c:v>
                </c:pt>
                <c:pt idx="13">
                  <c:v>8.66</c:v>
                </c:pt>
                <c:pt idx="14">
                  <c:v>8.65</c:v>
                </c:pt>
                <c:pt idx="15">
                  <c:v>8.64</c:v>
                </c:pt>
                <c:pt idx="16">
                  <c:v>8.65</c:v>
                </c:pt>
                <c:pt idx="17">
                  <c:v>8.6300000000000008</c:v>
                </c:pt>
                <c:pt idx="18">
                  <c:v>8.65</c:v>
                </c:pt>
                <c:pt idx="19">
                  <c:v>8.64</c:v>
                </c:pt>
                <c:pt idx="20">
                  <c:v>8.6300000000000008</c:v>
                </c:pt>
                <c:pt idx="21">
                  <c:v>8.61</c:v>
                </c:pt>
                <c:pt idx="22">
                  <c:v>8.5</c:v>
                </c:pt>
                <c:pt idx="23">
                  <c:v>8.4700000000000006</c:v>
                </c:pt>
                <c:pt idx="24">
                  <c:v>8.48</c:v>
                </c:pt>
                <c:pt idx="25">
                  <c:v>8.49</c:v>
                </c:pt>
                <c:pt idx="26">
                  <c:v>8.5</c:v>
                </c:pt>
                <c:pt idx="27">
                  <c:v>8.44</c:v>
                </c:pt>
                <c:pt idx="28">
                  <c:v>8.35</c:v>
                </c:pt>
                <c:pt idx="29">
                  <c:v>8.33</c:v>
                </c:pt>
                <c:pt idx="30">
                  <c:v>8.35</c:v>
                </c:pt>
                <c:pt idx="31">
                  <c:v>8.36</c:v>
                </c:pt>
                <c:pt idx="32">
                  <c:v>8.3699999999999992</c:v>
                </c:pt>
                <c:pt idx="33">
                  <c:v>8.36</c:v>
                </c:pt>
                <c:pt idx="34">
                  <c:v>8.35</c:v>
                </c:pt>
                <c:pt idx="35">
                  <c:v>8.36</c:v>
                </c:pt>
                <c:pt idx="36">
                  <c:v>8.36</c:v>
                </c:pt>
                <c:pt idx="37">
                  <c:v>8.36</c:v>
                </c:pt>
                <c:pt idx="38">
                  <c:v>8.3699999999999992</c:v>
                </c:pt>
                <c:pt idx="39">
                  <c:v>8.43</c:v>
                </c:pt>
                <c:pt idx="40">
                  <c:v>8.4</c:v>
                </c:pt>
                <c:pt idx="41">
                  <c:v>8.43</c:v>
                </c:pt>
                <c:pt idx="42">
                  <c:v>8.41</c:v>
                </c:pt>
                <c:pt idx="43">
                  <c:v>8.41</c:v>
                </c:pt>
                <c:pt idx="44">
                  <c:v>8.3800000000000008</c:v>
                </c:pt>
                <c:pt idx="45">
                  <c:v>8.39</c:v>
                </c:pt>
                <c:pt idx="46">
                  <c:v>8.41</c:v>
                </c:pt>
                <c:pt idx="47">
                  <c:v>8.3699999999999992</c:v>
                </c:pt>
                <c:pt idx="48">
                  <c:v>8.3000000000000007</c:v>
                </c:pt>
                <c:pt idx="49">
                  <c:v>8.34</c:v>
                </c:pt>
                <c:pt idx="50">
                  <c:v>8.3000000000000007</c:v>
                </c:pt>
                <c:pt idx="51">
                  <c:v>8.31</c:v>
                </c:pt>
                <c:pt idx="52">
                  <c:v>8.35</c:v>
                </c:pt>
                <c:pt idx="53">
                  <c:v>8.34</c:v>
                </c:pt>
                <c:pt idx="54">
                  <c:v>8.35</c:v>
                </c:pt>
                <c:pt idx="55">
                  <c:v>8.35</c:v>
                </c:pt>
                <c:pt idx="56">
                  <c:v>8.39</c:v>
                </c:pt>
                <c:pt idx="57">
                  <c:v>8.41</c:v>
                </c:pt>
                <c:pt idx="58">
                  <c:v>8.39</c:v>
                </c:pt>
                <c:pt idx="59">
                  <c:v>8.4</c:v>
                </c:pt>
                <c:pt idx="60">
                  <c:v>8.41</c:v>
                </c:pt>
                <c:pt idx="61">
                  <c:v>8.39</c:v>
                </c:pt>
                <c:pt idx="62">
                  <c:v>8.3800000000000008</c:v>
                </c:pt>
                <c:pt idx="63">
                  <c:v>8.4600000000000009</c:v>
                </c:pt>
                <c:pt idx="64">
                  <c:v>8.42</c:v>
                </c:pt>
                <c:pt idx="65">
                  <c:v>8.39</c:v>
                </c:pt>
                <c:pt idx="66">
                  <c:v>8.3800000000000008</c:v>
                </c:pt>
                <c:pt idx="67">
                  <c:v>8.39</c:v>
                </c:pt>
                <c:pt idx="68">
                  <c:v>8.35</c:v>
                </c:pt>
                <c:pt idx="69">
                  <c:v>8.36</c:v>
                </c:pt>
                <c:pt idx="70">
                  <c:v>8.35</c:v>
                </c:pt>
                <c:pt idx="71">
                  <c:v>8.34</c:v>
                </c:pt>
                <c:pt idx="72">
                  <c:v>8.34</c:v>
                </c:pt>
                <c:pt idx="73">
                  <c:v>8.34</c:v>
                </c:pt>
                <c:pt idx="74">
                  <c:v>8.34</c:v>
                </c:pt>
                <c:pt idx="75">
                  <c:v>8.35</c:v>
                </c:pt>
                <c:pt idx="76">
                  <c:v>8.35</c:v>
                </c:pt>
                <c:pt idx="77">
                  <c:v>8.36</c:v>
                </c:pt>
                <c:pt idx="78">
                  <c:v>8.36</c:v>
                </c:pt>
                <c:pt idx="79">
                  <c:v>8.3699999999999992</c:v>
                </c:pt>
                <c:pt idx="80">
                  <c:v>8.36</c:v>
                </c:pt>
                <c:pt idx="81">
                  <c:v>8.36</c:v>
                </c:pt>
                <c:pt idx="82">
                  <c:v>8.3699999999999992</c:v>
                </c:pt>
                <c:pt idx="83">
                  <c:v>8.41</c:v>
                </c:pt>
                <c:pt idx="84">
                  <c:v>8.44</c:v>
                </c:pt>
                <c:pt idx="85">
                  <c:v>8.44</c:v>
                </c:pt>
                <c:pt idx="86">
                  <c:v>8.44</c:v>
                </c:pt>
                <c:pt idx="87">
                  <c:v>8.5500000000000007</c:v>
                </c:pt>
                <c:pt idx="88">
                  <c:v>8.56</c:v>
                </c:pt>
                <c:pt idx="89">
                  <c:v>8.76</c:v>
                </c:pt>
                <c:pt idx="90">
                  <c:v>8.81</c:v>
                </c:pt>
                <c:pt idx="91">
                  <c:v>8.86</c:v>
                </c:pt>
                <c:pt idx="92">
                  <c:v>8.8800000000000008</c:v>
                </c:pt>
                <c:pt idx="93">
                  <c:v>8.89</c:v>
                </c:pt>
                <c:pt idx="94">
                  <c:v>8.85</c:v>
                </c:pt>
                <c:pt idx="95">
                  <c:v>8.93</c:v>
                </c:pt>
                <c:pt idx="96">
                  <c:v>9.01</c:v>
                </c:pt>
                <c:pt idx="97">
                  <c:v>8.9499999999999993</c:v>
                </c:pt>
                <c:pt idx="98">
                  <c:v>8.9600000000000009</c:v>
                </c:pt>
                <c:pt idx="99">
                  <c:v>8.94</c:v>
                </c:pt>
                <c:pt idx="100">
                  <c:v>8.8800000000000008</c:v>
                </c:pt>
                <c:pt idx="101">
                  <c:v>8.8699999999999992</c:v>
                </c:pt>
                <c:pt idx="102">
                  <c:v>8.8800000000000008</c:v>
                </c:pt>
                <c:pt idx="103">
                  <c:v>8.8800000000000008</c:v>
                </c:pt>
                <c:pt idx="104">
                  <c:v>8.8699999999999992</c:v>
                </c:pt>
                <c:pt idx="105">
                  <c:v>8.89</c:v>
                </c:pt>
                <c:pt idx="106">
                  <c:v>8.84</c:v>
                </c:pt>
                <c:pt idx="107">
                  <c:v>8.8699999999999992</c:v>
                </c:pt>
                <c:pt idx="108">
                  <c:v>8.94</c:v>
                </c:pt>
                <c:pt idx="109">
                  <c:v>8.9</c:v>
                </c:pt>
                <c:pt idx="110">
                  <c:v>8.8800000000000008</c:v>
                </c:pt>
                <c:pt idx="111">
                  <c:v>8.89</c:v>
                </c:pt>
                <c:pt idx="112">
                  <c:v>8.89</c:v>
                </c:pt>
                <c:pt idx="113">
                  <c:v>8.92</c:v>
                </c:pt>
                <c:pt idx="114">
                  <c:v>8.91</c:v>
                </c:pt>
                <c:pt idx="115">
                  <c:v>8.94</c:v>
                </c:pt>
                <c:pt idx="116">
                  <c:v>8.89</c:v>
                </c:pt>
                <c:pt idx="117">
                  <c:v>8.91</c:v>
                </c:pt>
                <c:pt idx="118">
                  <c:v>8.89</c:v>
                </c:pt>
                <c:pt idx="119">
                  <c:v>8.8800000000000008</c:v>
                </c:pt>
                <c:pt idx="120">
                  <c:v>8.8699999999999992</c:v>
                </c:pt>
                <c:pt idx="121">
                  <c:v>8.9</c:v>
                </c:pt>
                <c:pt idx="122">
                  <c:v>9.09</c:v>
                </c:pt>
                <c:pt idx="123">
                  <c:v>9.06</c:v>
                </c:pt>
                <c:pt idx="124">
                  <c:v>9.08</c:v>
                </c:pt>
                <c:pt idx="125">
                  <c:v>9.35</c:v>
                </c:pt>
                <c:pt idx="126">
                  <c:v>9.34</c:v>
                </c:pt>
                <c:pt idx="127">
                  <c:v>9.31</c:v>
                </c:pt>
                <c:pt idx="128">
                  <c:v>9.2799999999999994</c:v>
                </c:pt>
                <c:pt idx="129">
                  <c:v>9.23</c:v>
                </c:pt>
                <c:pt idx="130">
                  <c:v>9.43</c:v>
                </c:pt>
                <c:pt idx="131">
                  <c:v>9.48</c:v>
                </c:pt>
                <c:pt idx="132">
                  <c:v>9.49</c:v>
                </c:pt>
                <c:pt idx="133">
                  <c:v>9.43</c:v>
                </c:pt>
                <c:pt idx="134">
                  <c:v>9.4</c:v>
                </c:pt>
                <c:pt idx="135">
                  <c:v>9.4700000000000006</c:v>
                </c:pt>
                <c:pt idx="136">
                  <c:v>9.42</c:v>
                </c:pt>
                <c:pt idx="137">
                  <c:v>9.4</c:v>
                </c:pt>
                <c:pt idx="138">
                  <c:v>9.3800000000000008</c:v>
                </c:pt>
                <c:pt idx="139">
                  <c:v>9.39</c:v>
                </c:pt>
                <c:pt idx="140">
                  <c:v>9.3699999999999992</c:v>
                </c:pt>
                <c:pt idx="141">
                  <c:v>9.4</c:v>
                </c:pt>
                <c:pt idx="142">
                  <c:v>9.41</c:v>
                </c:pt>
                <c:pt idx="143">
                  <c:v>9.39</c:v>
                </c:pt>
                <c:pt idx="144">
                  <c:v>9.36</c:v>
                </c:pt>
                <c:pt idx="145">
                  <c:v>9.39</c:v>
                </c:pt>
                <c:pt idx="146">
                  <c:v>9.3699999999999992</c:v>
                </c:pt>
                <c:pt idx="147">
                  <c:v>9.3800000000000008</c:v>
                </c:pt>
                <c:pt idx="148">
                  <c:v>9.39</c:v>
                </c:pt>
                <c:pt idx="149">
                  <c:v>9.4</c:v>
                </c:pt>
                <c:pt idx="150">
                  <c:v>9.48</c:v>
                </c:pt>
                <c:pt idx="151">
                  <c:v>9.52</c:v>
                </c:pt>
                <c:pt idx="152">
                  <c:v>9.5500000000000007</c:v>
                </c:pt>
                <c:pt idx="153">
                  <c:v>9.56</c:v>
                </c:pt>
                <c:pt idx="154">
                  <c:v>9.5500000000000007</c:v>
                </c:pt>
                <c:pt idx="155">
                  <c:v>9.56</c:v>
                </c:pt>
                <c:pt idx="156">
                  <c:v>9.5500000000000007</c:v>
                </c:pt>
                <c:pt idx="157">
                  <c:v>9.5500000000000007</c:v>
                </c:pt>
                <c:pt idx="158">
                  <c:v>9.52</c:v>
                </c:pt>
                <c:pt idx="159">
                  <c:v>9.5399999999999991</c:v>
                </c:pt>
                <c:pt idx="160">
                  <c:v>9.52</c:v>
                </c:pt>
                <c:pt idx="161">
                  <c:v>9.52</c:v>
                </c:pt>
                <c:pt idx="162">
                  <c:v>9.5</c:v>
                </c:pt>
                <c:pt idx="163">
                  <c:v>9.58</c:v>
                </c:pt>
                <c:pt idx="164">
                  <c:v>9.57</c:v>
                </c:pt>
                <c:pt idx="165">
                  <c:v>9.56</c:v>
                </c:pt>
                <c:pt idx="166">
                  <c:v>9.5500000000000007</c:v>
                </c:pt>
                <c:pt idx="167">
                  <c:v>9.5500000000000007</c:v>
                </c:pt>
                <c:pt idx="168">
                  <c:v>9.5500000000000007</c:v>
                </c:pt>
                <c:pt idx="169">
                  <c:v>9.57</c:v>
                </c:pt>
                <c:pt idx="170">
                  <c:v>9.56</c:v>
                </c:pt>
                <c:pt idx="171">
                  <c:v>9.5500000000000007</c:v>
                </c:pt>
                <c:pt idx="172">
                  <c:v>9.5399999999999991</c:v>
                </c:pt>
                <c:pt idx="173">
                  <c:v>9.52</c:v>
                </c:pt>
                <c:pt idx="174">
                  <c:v>9.4600000000000009</c:v>
                </c:pt>
                <c:pt idx="175">
                  <c:v>9.42</c:v>
                </c:pt>
                <c:pt idx="176">
                  <c:v>9.39</c:v>
                </c:pt>
                <c:pt idx="177">
                  <c:v>9.4</c:v>
                </c:pt>
                <c:pt idx="178">
                  <c:v>9.2899999999999991</c:v>
                </c:pt>
                <c:pt idx="179">
                  <c:v>9.26</c:v>
                </c:pt>
                <c:pt idx="180">
                  <c:v>9.2899999999999991</c:v>
                </c:pt>
                <c:pt idx="181">
                  <c:v>9.2899999999999991</c:v>
                </c:pt>
                <c:pt idx="182">
                  <c:v>9.3000000000000007</c:v>
                </c:pt>
                <c:pt idx="183">
                  <c:v>9.3800000000000008</c:v>
                </c:pt>
                <c:pt idx="184">
                  <c:v>9.3699999999999992</c:v>
                </c:pt>
                <c:pt idx="185">
                  <c:v>9.3800000000000008</c:v>
                </c:pt>
                <c:pt idx="186">
                  <c:v>9.41</c:v>
                </c:pt>
                <c:pt idx="187">
                  <c:v>9.43</c:v>
                </c:pt>
                <c:pt idx="188">
                  <c:v>9.5299999999999994</c:v>
                </c:pt>
                <c:pt idx="189">
                  <c:v>9.49</c:v>
                </c:pt>
                <c:pt idx="190">
                  <c:v>9.4700000000000006</c:v>
                </c:pt>
                <c:pt idx="191">
                  <c:v>9.48</c:v>
                </c:pt>
                <c:pt idx="192">
                  <c:v>9.44</c:v>
                </c:pt>
                <c:pt idx="193">
                  <c:v>9.43</c:v>
                </c:pt>
                <c:pt idx="194">
                  <c:v>9.4600000000000009</c:v>
                </c:pt>
                <c:pt idx="195">
                  <c:v>9.4700000000000006</c:v>
                </c:pt>
                <c:pt idx="196">
                  <c:v>9.4600000000000009</c:v>
                </c:pt>
                <c:pt idx="197">
                  <c:v>9.33</c:v>
                </c:pt>
                <c:pt idx="198">
                  <c:v>9.36</c:v>
                </c:pt>
                <c:pt idx="199">
                  <c:v>9.3699999999999992</c:v>
                </c:pt>
                <c:pt idx="200">
                  <c:v>9.3800000000000008</c:v>
                </c:pt>
                <c:pt idx="201">
                  <c:v>9.42</c:v>
                </c:pt>
                <c:pt idx="202">
                  <c:v>9.4</c:v>
                </c:pt>
                <c:pt idx="203">
                  <c:v>9.44</c:v>
                </c:pt>
                <c:pt idx="204">
                  <c:v>9.4499999999999993</c:v>
                </c:pt>
                <c:pt idx="205">
                  <c:v>9.5399999999999991</c:v>
                </c:pt>
                <c:pt idx="206">
                  <c:v>9.5399999999999991</c:v>
                </c:pt>
                <c:pt idx="207">
                  <c:v>9.48</c:v>
                </c:pt>
                <c:pt idx="208">
                  <c:v>9.44</c:v>
                </c:pt>
                <c:pt idx="209">
                  <c:v>9.4499999999999993</c:v>
                </c:pt>
                <c:pt idx="210">
                  <c:v>9.48</c:v>
                </c:pt>
                <c:pt idx="211">
                  <c:v>9.4700000000000006</c:v>
                </c:pt>
                <c:pt idx="212">
                  <c:v>9.4499999999999993</c:v>
                </c:pt>
                <c:pt idx="213">
                  <c:v>9.2899999999999991</c:v>
                </c:pt>
                <c:pt idx="214">
                  <c:v>9.15</c:v>
                </c:pt>
                <c:pt idx="215">
                  <c:v>8.01</c:v>
                </c:pt>
                <c:pt idx="216">
                  <c:v>7.99</c:v>
                </c:pt>
                <c:pt idx="217">
                  <c:v>7.87</c:v>
                </c:pt>
                <c:pt idx="218">
                  <c:v>7.92</c:v>
                </c:pt>
                <c:pt idx="219">
                  <c:v>7.9</c:v>
                </c:pt>
                <c:pt idx="220">
                  <c:v>7.92</c:v>
                </c:pt>
                <c:pt idx="221">
                  <c:v>7.94</c:v>
                </c:pt>
                <c:pt idx="222">
                  <c:v>8.08</c:v>
                </c:pt>
                <c:pt idx="223">
                  <c:v>8.1199999999999992</c:v>
                </c:pt>
                <c:pt idx="224">
                  <c:v>8.07</c:v>
                </c:pt>
                <c:pt idx="225">
                  <c:v>8.34</c:v>
                </c:pt>
                <c:pt idx="226">
                  <c:v>8.34</c:v>
                </c:pt>
                <c:pt idx="227">
                  <c:v>8.1300000000000008</c:v>
                </c:pt>
                <c:pt idx="228">
                  <c:v>8.08</c:v>
                </c:pt>
                <c:pt idx="229">
                  <c:v>8.1</c:v>
                </c:pt>
                <c:pt idx="230">
                  <c:v>8.1999999999999993</c:v>
                </c:pt>
                <c:pt idx="231">
                  <c:v>8.2100000000000009</c:v>
                </c:pt>
                <c:pt idx="232">
                  <c:v>8.1999999999999993</c:v>
                </c:pt>
                <c:pt idx="233">
                  <c:v>8.1999999999999993</c:v>
                </c:pt>
                <c:pt idx="234">
                  <c:v>8.06</c:v>
                </c:pt>
                <c:pt idx="235">
                  <c:v>7.86</c:v>
                </c:pt>
                <c:pt idx="236">
                  <c:v>7.83</c:v>
                </c:pt>
                <c:pt idx="237">
                  <c:v>7.85</c:v>
                </c:pt>
                <c:pt idx="238">
                  <c:v>7.86</c:v>
                </c:pt>
                <c:pt idx="239">
                  <c:v>7.83</c:v>
                </c:pt>
                <c:pt idx="240">
                  <c:v>7.93</c:v>
                </c:pt>
                <c:pt idx="241">
                  <c:v>7.91</c:v>
                </c:pt>
                <c:pt idx="242">
                  <c:v>7.91</c:v>
                </c:pt>
                <c:pt idx="243">
                  <c:v>7.88</c:v>
                </c:pt>
                <c:pt idx="244">
                  <c:v>7.89</c:v>
                </c:pt>
                <c:pt idx="245">
                  <c:v>7.85</c:v>
                </c:pt>
                <c:pt idx="246">
                  <c:v>7.93</c:v>
                </c:pt>
                <c:pt idx="247">
                  <c:v>7.92</c:v>
                </c:pt>
                <c:pt idx="248">
                  <c:v>7.86</c:v>
                </c:pt>
                <c:pt idx="249">
                  <c:v>7.8</c:v>
                </c:pt>
                <c:pt idx="250">
                  <c:v>7.76</c:v>
                </c:pt>
                <c:pt idx="251">
                  <c:v>7.67</c:v>
                </c:pt>
                <c:pt idx="252">
                  <c:v>7.62</c:v>
                </c:pt>
                <c:pt idx="253">
                  <c:v>6.16</c:v>
                </c:pt>
                <c:pt idx="254">
                  <c:v>5.96</c:v>
                </c:pt>
                <c:pt idx="255">
                  <c:v>5.98</c:v>
                </c:pt>
                <c:pt idx="256">
                  <c:v>5.73</c:v>
                </c:pt>
                <c:pt idx="257">
                  <c:v>5.29</c:v>
                </c:pt>
                <c:pt idx="258">
                  <c:v>5.7</c:v>
                </c:pt>
                <c:pt idx="259">
                  <c:v>5.68</c:v>
                </c:pt>
                <c:pt idx="260">
                  <c:v>5.74</c:v>
                </c:pt>
                <c:pt idx="261">
                  <c:v>5.52</c:v>
                </c:pt>
                <c:pt idx="262">
                  <c:v>5.43</c:v>
                </c:pt>
                <c:pt idx="263">
                  <c:v>5.42</c:v>
                </c:pt>
                <c:pt idx="264">
                  <c:v>5.45</c:v>
                </c:pt>
                <c:pt idx="265">
                  <c:v>5.49</c:v>
                </c:pt>
                <c:pt idx="266">
                  <c:v>5.46</c:v>
                </c:pt>
                <c:pt idx="267">
                  <c:v>5.44</c:v>
                </c:pt>
                <c:pt idx="268">
                  <c:v>5.41</c:v>
                </c:pt>
                <c:pt idx="269">
                  <c:v>5.4</c:v>
                </c:pt>
                <c:pt idx="270">
                  <c:v>5.14</c:v>
                </c:pt>
                <c:pt idx="271">
                  <c:v>5.0999999999999996</c:v>
                </c:pt>
                <c:pt idx="272">
                  <c:v>5.05</c:v>
                </c:pt>
                <c:pt idx="273">
                  <c:v>4.8</c:v>
                </c:pt>
                <c:pt idx="274">
                  <c:v>4.82</c:v>
                </c:pt>
                <c:pt idx="275">
                  <c:v>4.8</c:v>
                </c:pt>
                <c:pt idx="276">
                  <c:v>4.9000000000000004</c:v>
                </c:pt>
                <c:pt idx="277">
                  <c:v>5.12</c:v>
                </c:pt>
                <c:pt idx="278">
                  <c:v>5.45</c:v>
                </c:pt>
                <c:pt idx="279">
                  <c:v>6.32</c:v>
                </c:pt>
                <c:pt idx="280">
                  <c:v>6.3</c:v>
                </c:pt>
                <c:pt idx="281">
                  <c:v>6.25</c:v>
                </c:pt>
                <c:pt idx="282">
                  <c:v>6.13</c:v>
                </c:pt>
                <c:pt idx="283">
                  <c:v>6.09</c:v>
                </c:pt>
                <c:pt idx="284">
                  <c:v>6.12</c:v>
                </c:pt>
                <c:pt idx="285">
                  <c:v>6.07</c:v>
                </c:pt>
                <c:pt idx="286">
                  <c:v>6.15</c:v>
                </c:pt>
                <c:pt idx="287">
                  <c:v>6.14</c:v>
                </c:pt>
                <c:pt idx="288">
                  <c:v>6.14</c:v>
                </c:pt>
                <c:pt idx="289">
                  <c:v>6.12</c:v>
                </c:pt>
                <c:pt idx="290">
                  <c:v>6.03</c:v>
                </c:pt>
                <c:pt idx="291">
                  <c:v>6.12</c:v>
                </c:pt>
                <c:pt idx="292">
                  <c:v>6.16</c:v>
                </c:pt>
                <c:pt idx="293">
                  <c:v>6.15</c:v>
                </c:pt>
                <c:pt idx="294">
                  <c:v>6.15</c:v>
                </c:pt>
                <c:pt idx="295">
                  <c:v>6.27</c:v>
                </c:pt>
                <c:pt idx="296">
                  <c:v>6.3</c:v>
                </c:pt>
                <c:pt idx="297">
                  <c:v>6.34</c:v>
                </c:pt>
                <c:pt idx="298">
                  <c:v>6.34</c:v>
                </c:pt>
                <c:pt idx="299">
                  <c:v>6.36</c:v>
                </c:pt>
                <c:pt idx="300">
                  <c:v>6.32</c:v>
                </c:pt>
                <c:pt idx="301">
                  <c:v>6.34</c:v>
                </c:pt>
                <c:pt idx="302">
                  <c:v>6.34</c:v>
                </c:pt>
                <c:pt idx="303">
                  <c:v>6.33</c:v>
                </c:pt>
                <c:pt idx="304">
                  <c:v>6.29</c:v>
                </c:pt>
                <c:pt idx="305">
                  <c:v>6.25</c:v>
                </c:pt>
                <c:pt idx="306">
                  <c:v>6.24</c:v>
                </c:pt>
                <c:pt idx="307">
                  <c:v>6.24</c:v>
                </c:pt>
                <c:pt idx="308">
                  <c:v>6.23</c:v>
                </c:pt>
                <c:pt idx="309">
                  <c:v>6.19</c:v>
                </c:pt>
                <c:pt idx="310">
                  <c:v>6.17</c:v>
                </c:pt>
                <c:pt idx="311">
                  <c:v>6.17</c:v>
                </c:pt>
                <c:pt idx="312">
                  <c:v>6.16</c:v>
                </c:pt>
                <c:pt idx="313">
                  <c:v>6.15</c:v>
                </c:pt>
                <c:pt idx="314">
                  <c:v>6.18</c:v>
                </c:pt>
                <c:pt idx="315">
                  <c:v>6.27</c:v>
                </c:pt>
                <c:pt idx="316">
                  <c:v>6.27</c:v>
                </c:pt>
                <c:pt idx="317">
                  <c:v>6.26</c:v>
                </c:pt>
                <c:pt idx="318">
                  <c:v>6.25</c:v>
                </c:pt>
                <c:pt idx="319">
                  <c:v>6.35</c:v>
                </c:pt>
                <c:pt idx="320">
                  <c:v>6.35</c:v>
                </c:pt>
                <c:pt idx="321">
                  <c:v>6.3</c:v>
                </c:pt>
                <c:pt idx="322">
                  <c:v>6.28</c:v>
                </c:pt>
                <c:pt idx="323">
                  <c:v>6.28</c:v>
                </c:pt>
                <c:pt idx="324">
                  <c:v>6.27</c:v>
                </c:pt>
                <c:pt idx="325">
                  <c:v>6.25</c:v>
                </c:pt>
                <c:pt idx="326">
                  <c:v>6.24</c:v>
                </c:pt>
                <c:pt idx="327">
                  <c:v>6.26</c:v>
                </c:pt>
                <c:pt idx="328">
                  <c:v>6.26</c:v>
                </c:pt>
                <c:pt idx="329">
                  <c:v>6.24</c:v>
                </c:pt>
                <c:pt idx="330">
                  <c:v>6.21</c:v>
                </c:pt>
                <c:pt idx="331">
                  <c:v>6.21</c:v>
                </c:pt>
                <c:pt idx="332">
                  <c:v>6.27</c:v>
                </c:pt>
                <c:pt idx="333">
                  <c:v>6.25</c:v>
                </c:pt>
                <c:pt idx="334">
                  <c:v>6.24</c:v>
                </c:pt>
                <c:pt idx="335">
                  <c:v>6.23</c:v>
                </c:pt>
                <c:pt idx="336">
                  <c:v>6.15</c:v>
                </c:pt>
                <c:pt idx="337">
                  <c:v>6.17</c:v>
                </c:pt>
                <c:pt idx="338">
                  <c:v>6.23</c:v>
                </c:pt>
                <c:pt idx="339">
                  <c:v>6.23</c:v>
                </c:pt>
                <c:pt idx="340">
                  <c:v>6.22</c:v>
                </c:pt>
                <c:pt idx="341">
                  <c:v>6.22</c:v>
                </c:pt>
                <c:pt idx="342">
                  <c:v>6.21</c:v>
                </c:pt>
                <c:pt idx="343">
                  <c:v>6.23</c:v>
                </c:pt>
                <c:pt idx="344">
                  <c:v>6.25</c:v>
                </c:pt>
                <c:pt idx="345">
                  <c:v>6.31</c:v>
                </c:pt>
                <c:pt idx="346">
                  <c:v>6.34</c:v>
                </c:pt>
                <c:pt idx="347">
                  <c:v>6.43</c:v>
                </c:pt>
                <c:pt idx="348">
                  <c:v>6.56</c:v>
                </c:pt>
                <c:pt idx="349">
                  <c:v>7.05</c:v>
                </c:pt>
                <c:pt idx="350">
                  <c:v>6.95</c:v>
                </c:pt>
                <c:pt idx="351">
                  <c:v>7.31</c:v>
                </c:pt>
                <c:pt idx="352">
                  <c:v>7.12</c:v>
                </c:pt>
                <c:pt idx="353">
                  <c:v>7.12</c:v>
                </c:pt>
                <c:pt idx="354">
                  <c:v>7.15</c:v>
                </c:pt>
                <c:pt idx="355">
                  <c:v>7.41</c:v>
                </c:pt>
                <c:pt idx="356">
                  <c:v>8.02</c:v>
                </c:pt>
                <c:pt idx="357">
                  <c:v>8.14</c:v>
                </c:pt>
                <c:pt idx="358">
                  <c:v>9.1</c:v>
                </c:pt>
                <c:pt idx="359">
                  <c:v>8.86</c:v>
                </c:pt>
                <c:pt idx="360">
                  <c:v>8.75</c:v>
                </c:pt>
                <c:pt idx="361">
                  <c:v>8.93</c:v>
                </c:pt>
                <c:pt idx="362">
                  <c:v>8.91</c:v>
                </c:pt>
                <c:pt idx="363">
                  <c:v>9.16</c:v>
                </c:pt>
                <c:pt idx="364">
                  <c:v>9.56</c:v>
                </c:pt>
                <c:pt idx="365">
                  <c:v>9.6199999999999992</c:v>
                </c:pt>
                <c:pt idx="366">
                  <c:v>9.4499999999999993</c:v>
                </c:pt>
                <c:pt idx="367">
                  <c:v>9.35</c:v>
                </c:pt>
                <c:pt idx="368">
                  <c:v>9.32</c:v>
                </c:pt>
                <c:pt idx="369">
                  <c:v>9.3000000000000007</c:v>
                </c:pt>
                <c:pt idx="370">
                  <c:v>9.3000000000000007</c:v>
                </c:pt>
                <c:pt idx="371">
                  <c:v>9.23</c:v>
                </c:pt>
                <c:pt idx="372">
                  <c:v>9.14</c:v>
                </c:pt>
                <c:pt idx="373">
                  <c:v>9.1</c:v>
                </c:pt>
                <c:pt idx="374">
                  <c:v>9.06</c:v>
                </c:pt>
                <c:pt idx="375">
                  <c:v>8.92</c:v>
                </c:pt>
                <c:pt idx="376">
                  <c:v>9</c:v>
                </c:pt>
                <c:pt idx="377">
                  <c:v>9.16</c:v>
                </c:pt>
                <c:pt idx="378">
                  <c:v>9.23</c:v>
                </c:pt>
                <c:pt idx="379">
                  <c:v>9.4700000000000006</c:v>
                </c:pt>
                <c:pt idx="380">
                  <c:v>9.5299999999999994</c:v>
                </c:pt>
                <c:pt idx="381">
                  <c:v>9.44</c:v>
                </c:pt>
                <c:pt idx="382">
                  <c:v>9.4700000000000006</c:v>
                </c:pt>
                <c:pt idx="383">
                  <c:v>9.43</c:v>
                </c:pt>
                <c:pt idx="384">
                  <c:v>9.41</c:v>
                </c:pt>
                <c:pt idx="385">
                  <c:v>9.39</c:v>
                </c:pt>
                <c:pt idx="386">
                  <c:v>9.26</c:v>
                </c:pt>
                <c:pt idx="387">
                  <c:v>9.31</c:v>
                </c:pt>
                <c:pt idx="388">
                  <c:v>9.48</c:v>
                </c:pt>
                <c:pt idx="389">
                  <c:v>9.5</c:v>
                </c:pt>
                <c:pt idx="390">
                  <c:v>9.4700000000000006</c:v>
                </c:pt>
                <c:pt idx="391">
                  <c:v>9.43</c:v>
                </c:pt>
                <c:pt idx="392">
                  <c:v>9.4</c:v>
                </c:pt>
                <c:pt idx="393">
                  <c:v>9.33</c:v>
                </c:pt>
                <c:pt idx="394">
                  <c:v>9.26</c:v>
                </c:pt>
                <c:pt idx="395">
                  <c:v>9.24</c:v>
                </c:pt>
                <c:pt idx="396">
                  <c:v>9.2799999999999994</c:v>
                </c:pt>
                <c:pt idx="397">
                  <c:v>9.34</c:v>
                </c:pt>
                <c:pt idx="398">
                  <c:v>9.32</c:v>
                </c:pt>
                <c:pt idx="399">
                  <c:v>9.31</c:v>
                </c:pt>
                <c:pt idx="400">
                  <c:v>9.3800000000000008</c:v>
                </c:pt>
                <c:pt idx="401">
                  <c:v>9.4700000000000006</c:v>
                </c:pt>
                <c:pt idx="402">
                  <c:v>9.44</c:v>
                </c:pt>
                <c:pt idx="403">
                  <c:v>9.43</c:v>
                </c:pt>
                <c:pt idx="404">
                  <c:v>9.41</c:v>
                </c:pt>
                <c:pt idx="405">
                  <c:v>9.27</c:v>
                </c:pt>
                <c:pt idx="406">
                  <c:v>9.27</c:v>
                </c:pt>
                <c:pt idx="407">
                  <c:v>9.2799999999999994</c:v>
                </c:pt>
                <c:pt idx="408">
                  <c:v>9.2799999999999994</c:v>
                </c:pt>
                <c:pt idx="409">
                  <c:v>9.2899999999999991</c:v>
                </c:pt>
                <c:pt idx="410">
                  <c:v>9.31</c:v>
                </c:pt>
                <c:pt idx="411">
                  <c:v>9.2899999999999991</c:v>
                </c:pt>
                <c:pt idx="412">
                  <c:v>9.24</c:v>
                </c:pt>
                <c:pt idx="413">
                  <c:v>9.19</c:v>
                </c:pt>
                <c:pt idx="414">
                  <c:v>9.1999999999999993</c:v>
                </c:pt>
                <c:pt idx="415">
                  <c:v>9.24</c:v>
                </c:pt>
                <c:pt idx="416">
                  <c:v>9.26</c:v>
                </c:pt>
                <c:pt idx="417">
                  <c:v>9.25</c:v>
                </c:pt>
                <c:pt idx="418">
                  <c:v>9.19</c:v>
                </c:pt>
                <c:pt idx="419">
                  <c:v>9.18</c:v>
                </c:pt>
                <c:pt idx="420">
                  <c:v>9.11</c:v>
                </c:pt>
                <c:pt idx="421">
                  <c:v>9.07</c:v>
                </c:pt>
                <c:pt idx="422">
                  <c:v>9.1199999999999992</c:v>
                </c:pt>
                <c:pt idx="423">
                  <c:v>9.15</c:v>
                </c:pt>
                <c:pt idx="424">
                  <c:v>9.1300000000000008</c:v>
                </c:pt>
                <c:pt idx="425">
                  <c:v>9.16</c:v>
                </c:pt>
                <c:pt idx="426">
                  <c:v>9.08</c:v>
                </c:pt>
                <c:pt idx="427">
                  <c:v>9.06</c:v>
                </c:pt>
                <c:pt idx="428">
                  <c:v>9.07</c:v>
                </c:pt>
                <c:pt idx="429">
                  <c:v>9.06</c:v>
                </c:pt>
                <c:pt idx="430">
                  <c:v>9.1999999999999993</c:v>
                </c:pt>
                <c:pt idx="431">
                  <c:v>9.15</c:v>
                </c:pt>
                <c:pt idx="432">
                  <c:v>9.18</c:v>
                </c:pt>
                <c:pt idx="433">
                  <c:v>9.2200000000000006</c:v>
                </c:pt>
                <c:pt idx="434">
                  <c:v>9.2200000000000006</c:v>
                </c:pt>
                <c:pt idx="435">
                  <c:v>9.24</c:v>
                </c:pt>
                <c:pt idx="436">
                  <c:v>9.23</c:v>
                </c:pt>
                <c:pt idx="437">
                  <c:v>9.25</c:v>
                </c:pt>
                <c:pt idx="438">
                  <c:v>9.27</c:v>
                </c:pt>
                <c:pt idx="439">
                  <c:v>9.36</c:v>
                </c:pt>
                <c:pt idx="440">
                  <c:v>9.32</c:v>
                </c:pt>
                <c:pt idx="441">
                  <c:v>9.34</c:v>
                </c:pt>
                <c:pt idx="442">
                  <c:v>9.34</c:v>
                </c:pt>
                <c:pt idx="443">
                  <c:v>9.35</c:v>
                </c:pt>
                <c:pt idx="444">
                  <c:v>9.34</c:v>
                </c:pt>
                <c:pt idx="445">
                  <c:v>9.2899999999999991</c:v>
                </c:pt>
                <c:pt idx="446">
                  <c:v>9.2899999999999991</c:v>
                </c:pt>
                <c:pt idx="447">
                  <c:v>9.34</c:v>
                </c:pt>
                <c:pt idx="448">
                  <c:v>9.4</c:v>
                </c:pt>
                <c:pt idx="449">
                  <c:v>9.3800000000000008</c:v>
                </c:pt>
                <c:pt idx="450">
                  <c:v>9.4600000000000009</c:v>
                </c:pt>
                <c:pt idx="451">
                  <c:v>10.06</c:v>
                </c:pt>
                <c:pt idx="452">
                  <c:v>10.1</c:v>
                </c:pt>
                <c:pt idx="453">
                  <c:v>10.07</c:v>
                </c:pt>
                <c:pt idx="454">
                  <c:v>9.84</c:v>
                </c:pt>
                <c:pt idx="455">
                  <c:v>9.8800000000000008</c:v>
                </c:pt>
                <c:pt idx="456">
                  <c:v>9.84</c:v>
                </c:pt>
                <c:pt idx="457">
                  <c:v>9.8000000000000007</c:v>
                </c:pt>
                <c:pt idx="458">
                  <c:v>9.9700000000000006</c:v>
                </c:pt>
                <c:pt idx="459">
                  <c:v>10.07</c:v>
                </c:pt>
                <c:pt idx="460">
                  <c:v>10.06</c:v>
                </c:pt>
                <c:pt idx="461">
                  <c:v>10.02</c:v>
                </c:pt>
                <c:pt idx="462">
                  <c:v>9.8800000000000008</c:v>
                </c:pt>
                <c:pt idx="463">
                  <c:v>9.6300000000000008</c:v>
                </c:pt>
                <c:pt idx="464">
                  <c:v>9.7100000000000009</c:v>
                </c:pt>
                <c:pt idx="465">
                  <c:v>9.76</c:v>
                </c:pt>
                <c:pt idx="466">
                  <c:v>9.75</c:v>
                </c:pt>
                <c:pt idx="467">
                  <c:v>9.7799999999999994</c:v>
                </c:pt>
                <c:pt idx="468">
                  <c:v>10.38</c:v>
                </c:pt>
                <c:pt idx="469">
                  <c:v>10.050000000000001</c:v>
                </c:pt>
                <c:pt idx="470">
                  <c:v>10.6</c:v>
                </c:pt>
                <c:pt idx="471">
                  <c:v>12.23</c:v>
                </c:pt>
                <c:pt idx="472">
                  <c:v>11.73</c:v>
                </c:pt>
                <c:pt idx="473">
                  <c:v>14.76</c:v>
                </c:pt>
                <c:pt idx="474">
                  <c:v>12.99</c:v>
                </c:pt>
                <c:pt idx="475">
                  <c:v>12.64</c:v>
                </c:pt>
                <c:pt idx="476">
                  <c:v>12.19</c:v>
                </c:pt>
                <c:pt idx="477">
                  <c:v>11.74</c:v>
                </c:pt>
                <c:pt idx="478">
                  <c:v>11.9</c:v>
                </c:pt>
                <c:pt idx="479">
                  <c:v>11.91</c:v>
                </c:pt>
                <c:pt idx="480">
                  <c:v>11.91</c:v>
                </c:pt>
                <c:pt idx="481">
                  <c:v>11.85</c:v>
                </c:pt>
                <c:pt idx="482">
                  <c:v>11.78</c:v>
                </c:pt>
                <c:pt idx="483">
                  <c:v>11.75</c:v>
                </c:pt>
                <c:pt idx="484">
                  <c:v>11.69</c:v>
                </c:pt>
                <c:pt idx="485">
                  <c:v>11.7</c:v>
                </c:pt>
                <c:pt idx="486">
                  <c:v>11.66</c:v>
                </c:pt>
                <c:pt idx="487">
                  <c:v>11.81</c:v>
                </c:pt>
                <c:pt idx="488">
                  <c:v>11.75</c:v>
                </c:pt>
                <c:pt idx="489">
                  <c:v>11.83</c:v>
                </c:pt>
                <c:pt idx="490">
                  <c:v>11.78</c:v>
                </c:pt>
                <c:pt idx="491">
                  <c:v>11.85</c:v>
                </c:pt>
                <c:pt idx="492">
                  <c:v>11.79</c:v>
                </c:pt>
                <c:pt idx="493">
                  <c:v>11.83</c:v>
                </c:pt>
                <c:pt idx="494">
                  <c:v>11.86</c:v>
                </c:pt>
                <c:pt idx="495">
                  <c:v>12.28</c:v>
                </c:pt>
                <c:pt idx="496">
                  <c:v>12.34</c:v>
                </c:pt>
                <c:pt idx="497">
                  <c:v>12.26</c:v>
                </c:pt>
                <c:pt idx="498">
                  <c:v>12.06</c:v>
                </c:pt>
                <c:pt idx="499">
                  <c:v>12.09</c:v>
                </c:pt>
                <c:pt idx="500">
                  <c:v>12.08</c:v>
                </c:pt>
                <c:pt idx="501">
                  <c:v>12.06</c:v>
                </c:pt>
                <c:pt idx="502">
                  <c:v>12.04</c:v>
                </c:pt>
                <c:pt idx="503">
                  <c:v>11.92</c:v>
                </c:pt>
                <c:pt idx="504">
                  <c:v>11.93</c:v>
                </c:pt>
                <c:pt idx="505">
                  <c:v>11.93</c:v>
                </c:pt>
                <c:pt idx="506">
                  <c:v>11.92</c:v>
                </c:pt>
                <c:pt idx="507">
                  <c:v>12.05</c:v>
                </c:pt>
                <c:pt idx="508">
                  <c:v>12.18</c:v>
                </c:pt>
                <c:pt idx="509">
                  <c:v>12.21</c:v>
                </c:pt>
                <c:pt idx="510">
                  <c:v>12.25</c:v>
                </c:pt>
                <c:pt idx="511">
                  <c:v>12.2</c:v>
                </c:pt>
                <c:pt idx="512">
                  <c:v>12.42</c:v>
                </c:pt>
                <c:pt idx="513">
                  <c:v>12.33</c:v>
                </c:pt>
                <c:pt idx="514">
                  <c:v>12.42</c:v>
                </c:pt>
                <c:pt idx="515">
                  <c:v>12.83</c:v>
                </c:pt>
                <c:pt idx="516">
                  <c:v>12.86</c:v>
                </c:pt>
                <c:pt idx="517">
                  <c:v>12.52</c:v>
                </c:pt>
                <c:pt idx="518">
                  <c:v>12.56</c:v>
                </c:pt>
                <c:pt idx="519">
                  <c:v>12.6</c:v>
                </c:pt>
                <c:pt idx="520">
                  <c:v>12.49</c:v>
                </c:pt>
                <c:pt idx="521">
                  <c:v>12.49</c:v>
                </c:pt>
                <c:pt idx="522">
                  <c:v>12.54</c:v>
                </c:pt>
                <c:pt idx="523">
                  <c:v>12.53</c:v>
                </c:pt>
                <c:pt idx="524">
                  <c:v>12.52</c:v>
                </c:pt>
                <c:pt idx="525">
                  <c:v>12.5</c:v>
                </c:pt>
                <c:pt idx="526">
                  <c:v>12.52</c:v>
                </c:pt>
                <c:pt idx="527">
                  <c:v>12.5</c:v>
                </c:pt>
                <c:pt idx="528">
                  <c:v>12.51</c:v>
                </c:pt>
                <c:pt idx="529">
                  <c:v>12.5</c:v>
                </c:pt>
                <c:pt idx="530">
                  <c:v>12.41</c:v>
                </c:pt>
                <c:pt idx="531">
                  <c:v>12.35</c:v>
                </c:pt>
                <c:pt idx="532">
                  <c:v>12.34</c:v>
                </c:pt>
                <c:pt idx="533">
                  <c:v>12.35</c:v>
                </c:pt>
                <c:pt idx="534">
                  <c:v>12.23</c:v>
                </c:pt>
                <c:pt idx="535">
                  <c:v>12.25</c:v>
                </c:pt>
                <c:pt idx="536">
                  <c:v>12.25</c:v>
                </c:pt>
                <c:pt idx="537">
                  <c:v>12.21</c:v>
                </c:pt>
                <c:pt idx="538">
                  <c:v>12.15</c:v>
                </c:pt>
                <c:pt idx="539">
                  <c:v>12.02</c:v>
                </c:pt>
                <c:pt idx="540">
                  <c:v>12.06</c:v>
                </c:pt>
                <c:pt idx="541">
                  <c:v>12.13</c:v>
                </c:pt>
                <c:pt idx="542">
                  <c:v>12.18</c:v>
                </c:pt>
                <c:pt idx="543">
                  <c:v>12.09</c:v>
                </c:pt>
                <c:pt idx="544">
                  <c:v>12.02</c:v>
                </c:pt>
                <c:pt idx="545">
                  <c:v>11.74</c:v>
                </c:pt>
                <c:pt idx="546">
                  <c:v>11.71</c:v>
                </c:pt>
                <c:pt idx="547">
                  <c:v>11.73</c:v>
                </c:pt>
                <c:pt idx="548">
                  <c:v>11.78</c:v>
                </c:pt>
                <c:pt idx="549">
                  <c:v>11.73</c:v>
                </c:pt>
                <c:pt idx="550">
                  <c:v>11.69</c:v>
                </c:pt>
                <c:pt idx="551">
                  <c:v>11.62</c:v>
                </c:pt>
                <c:pt idx="552">
                  <c:v>11.65</c:v>
                </c:pt>
                <c:pt idx="553">
                  <c:v>11.66</c:v>
                </c:pt>
                <c:pt idx="554">
                  <c:v>11.56</c:v>
                </c:pt>
                <c:pt idx="555">
                  <c:v>11.2</c:v>
                </c:pt>
                <c:pt idx="556">
                  <c:v>11.11</c:v>
                </c:pt>
                <c:pt idx="557">
                  <c:v>11.13</c:v>
                </c:pt>
                <c:pt idx="558">
                  <c:v>11.12</c:v>
                </c:pt>
                <c:pt idx="559">
                  <c:v>11.35</c:v>
                </c:pt>
                <c:pt idx="560">
                  <c:v>11.55</c:v>
                </c:pt>
                <c:pt idx="561">
                  <c:v>11.61</c:v>
                </c:pt>
                <c:pt idx="562">
                  <c:v>11.56</c:v>
                </c:pt>
                <c:pt idx="563">
                  <c:v>11.44</c:v>
                </c:pt>
                <c:pt idx="564">
                  <c:v>11.42</c:v>
                </c:pt>
                <c:pt idx="565">
                  <c:v>11.53</c:v>
                </c:pt>
                <c:pt idx="566">
                  <c:v>11.55</c:v>
                </c:pt>
                <c:pt idx="567">
                  <c:v>11.51</c:v>
                </c:pt>
                <c:pt idx="568">
                  <c:v>11.49</c:v>
                </c:pt>
                <c:pt idx="569">
                  <c:v>11.52</c:v>
                </c:pt>
                <c:pt idx="570">
                  <c:v>11.53</c:v>
                </c:pt>
                <c:pt idx="571">
                  <c:v>11.66</c:v>
                </c:pt>
                <c:pt idx="572">
                  <c:v>11.54</c:v>
                </c:pt>
                <c:pt idx="573">
                  <c:v>11.3</c:v>
                </c:pt>
                <c:pt idx="574">
                  <c:v>11.03</c:v>
                </c:pt>
                <c:pt idx="575">
                  <c:v>11.03</c:v>
                </c:pt>
                <c:pt idx="576">
                  <c:v>11.14</c:v>
                </c:pt>
                <c:pt idx="577">
                  <c:v>11.25</c:v>
                </c:pt>
                <c:pt idx="578">
                  <c:v>11.38</c:v>
                </c:pt>
                <c:pt idx="579">
                  <c:v>11.34</c:v>
                </c:pt>
                <c:pt idx="580">
                  <c:v>11.36</c:v>
                </c:pt>
                <c:pt idx="581">
                  <c:v>11.36</c:v>
                </c:pt>
                <c:pt idx="582">
                  <c:v>11.41</c:v>
                </c:pt>
                <c:pt idx="583">
                  <c:v>11.38</c:v>
                </c:pt>
                <c:pt idx="584">
                  <c:v>11.37</c:v>
                </c:pt>
                <c:pt idx="585">
                  <c:v>11.4</c:v>
                </c:pt>
                <c:pt idx="586">
                  <c:v>11.4</c:v>
                </c:pt>
                <c:pt idx="587">
                  <c:v>11.45</c:v>
                </c:pt>
                <c:pt idx="588">
                  <c:v>11.42</c:v>
                </c:pt>
                <c:pt idx="589">
                  <c:v>11.4</c:v>
                </c:pt>
                <c:pt idx="590">
                  <c:v>11.35</c:v>
                </c:pt>
                <c:pt idx="591">
                  <c:v>11.36</c:v>
                </c:pt>
                <c:pt idx="592">
                  <c:v>11.37</c:v>
                </c:pt>
                <c:pt idx="593">
                  <c:v>11.29</c:v>
                </c:pt>
                <c:pt idx="594">
                  <c:v>11.31</c:v>
                </c:pt>
                <c:pt idx="595">
                  <c:v>11.32</c:v>
                </c:pt>
                <c:pt idx="596">
                  <c:v>11.32</c:v>
                </c:pt>
                <c:pt idx="597">
                  <c:v>11.28</c:v>
                </c:pt>
                <c:pt idx="598">
                  <c:v>11.34</c:v>
                </c:pt>
                <c:pt idx="599">
                  <c:v>11.3</c:v>
                </c:pt>
                <c:pt idx="600">
                  <c:v>11.29</c:v>
                </c:pt>
                <c:pt idx="601">
                  <c:v>11.32</c:v>
                </c:pt>
                <c:pt idx="602">
                  <c:v>11.37</c:v>
                </c:pt>
                <c:pt idx="603">
                  <c:v>11.41</c:v>
                </c:pt>
                <c:pt idx="604">
                  <c:v>11.39</c:v>
                </c:pt>
                <c:pt idx="605">
                  <c:v>11.42</c:v>
                </c:pt>
                <c:pt idx="606">
                  <c:v>11.41</c:v>
                </c:pt>
                <c:pt idx="607">
                  <c:v>11.41</c:v>
                </c:pt>
                <c:pt idx="608">
                  <c:v>11.51</c:v>
                </c:pt>
                <c:pt idx="609">
                  <c:v>11.45</c:v>
                </c:pt>
                <c:pt idx="610">
                  <c:v>11.46</c:v>
                </c:pt>
                <c:pt idx="611">
                  <c:v>11.41</c:v>
                </c:pt>
                <c:pt idx="612">
                  <c:v>11.43</c:v>
                </c:pt>
                <c:pt idx="613">
                  <c:v>11.38</c:v>
                </c:pt>
                <c:pt idx="614">
                  <c:v>11.37</c:v>
                </c:pt>
                <c:pt idx="615">
                  <c:v>11.35</c:v>
                </c:pt>
                <c:pt idx="616">
                  <c:v>11.35</c:v>
                </c:pt>
                <c:pt idx="617">
                  <c:v>11.29</c:v>
                </c:pt>
                <c:pt idx="618">
                  <c:v>11.32</c:v>
                </c:pt>
                <c:pt idx="619">
                  <c:v>11.34</c:v>
                </c:pt>
                <c:pt idx="620">
                  <c:v>11.36</c:v>
                </c:pt>
                <c:pt idx="621">
                  <c:v>11.35</c:v>
                </c:pt>
                <c:pt idx="622">
                  <c:v>11.37</c:v>
                </c:pt>
                <c:pt idx="623">
                  <c:v>11.38</c:v>
                </c:pt>
                <c:pt idx="624">
                  <c:v>11.33</c:v>
                </c:pt>
                <c:pt idx="625">
                  <c:v>11.35</c:v>
                </c:pt>
                <c:pt idx="626">
                  <c:v>11.34</c:v>
                </c:pt>
                <c:pt idx="627">
                  <c:v>11.31</c:v>
                </c:pt>
                <c:pt idx="628">
                  <c:v>11.37</c:v>
                </c:pt>
                <c:pt idx="629">
                  <c:v>11.38</c:v>
                </c:pt>
                <c:pt idx="630">
                  <c:v>11.37</c:v>
                </c:pt>
                <c:pt idx="631">
                  <c:v>11.34</c:v>
                </c:pt>
                <c:pt idx="632">
                  <c:v>11.31</c:v>
                </c:pt>
                <c:pt idx="633">
                  <c:v>11.29</c:v>
                </c:pt>
                <c:pt idx="634">
                  <c:v>11.22</c:v>
                </c:pt>
                <c:pt idx="635">
                  <c:v>11.12</c:v>
                </c:pt>
                <c:pt idx="636">
                  <c:v>11.1</c:v>
                </c:pt>
                <c:pt idx="637">
                  <c:v>11.14</c:v>
                </c:pt>
                <c:pt idx="638">
                  <c:v>11.21</c:v>
                </c:pt>
                <c:pt idx="639">
                  <c:v>11.21</c:v>
                </c:pt>
                <c:pt idx="640">
                  <c:v>11.21</c:v>
                </c:pt>
                <c:pt idx="641">
                  <c:v>11.17</c:v>
                </c:pt>
                <c:pt idx="642">
                  <c:v>11.15</c:v>
                </c:pt>
                <c:pt idx="643">
                  <c:v>11</c:v>
                </c:pt>
                <c:pt idx="644">
                  <c:v>11.04</c:v>
                </c:pt>
                <c:pt idx="645">
                  <c:v>11.06</c:v>
                </c:pt>
                <c:pt idx="646">
                  <c:v>11.08</c:v>
                </c:pt>
                <c:pt idx="647">
                  <c:v>10.92</c:v>
                </c:pt>
                <c:pt idx="648">
                  <c:v>10.94</c:v>
                </c:pt>
                <c:pt idx="649">
                  <c:v>10.93</c:v>
                </c:pt>
                <c:pt idx="650">
                  <c:v>11.03</c:v>
                </c:pt>
                <c:pt idx="651">
                  <c:v>11.2</c:v>
                </c:pt>
                <c:pt idx="652">
                  <c:v>10.96</c:v>
                </c:pt>
                <c:pt idx="653">
                  <c:v>10.97</c:v>
                </c:pt>
                <c:pt idx="654">
                  <c:v>10.95</c:v>
                </c:pt>
                <c:pt idx="655">
                  <c:v>10.92</c:v>
                </c:pt>
                <c:pt idx="656">
                  <c:v>10.92</c:v>
                </c:pt>
                <c:pt idx="657">
                  <c:v>10.94</c:v>
                </c:pt>
                <c:pt idx="658">
                  <c:v>10.92</c:v>
                </c:pt>
                <c:pt idx="659">
                  <c:v>10.9</c:v>
                </c:pt>
                <c:pt idx="660">
                  <c:v>10.89</c:v>
                </c:pt>
                <c:pt idx="661">
                  <c:v>10.93</c:v>
                </c:pt>
                <c:pt idx="662">
                  <c:v>10.88</c:v>
                </c:pt>
                <c:pt idx="663">
                  <c:v>10.94</c:v>
                </c:pt>
                <c:pt idx="664">
                  <c:v>10.96</c:v>
                </c:pt>
                <c:pt idx="665">
                  <c:v>11.16</c:v>
                </c:pt>
                <c:pt idx="666">
                  <c:v>11.05</c:v>
                </c:pt>
                <c:pt idx="667">
                  <c:v>10.99</c:v>
                </c:pt>
                <c:pt idx="668">
                  <c:v>11</c:v>
                </c:pt>
                <c:pt idx="669">
                  <c:v>10.97</c:v>
                </c:pt>
                <c:pt idx="670">
                  <c:v>10.98</c:v>
                </c:pt>
                <c:pt idx="671">
                  <c:v>10.93</c:v>
                </c:pt>
                <c:pt idx="672">
                  <c:v>10.86</c:v>
                </c:pt>
                <c:pt idx="673">
                  <c:v>10.85</c:v>
                </c:pt>
                <c:pt idx="674">
                  <c:v>10.88</c:v>
                </c:pt>
                <c:pt idx="675">
                  <c:v>10.8</c:v>
                </c:pt>
                <c:pt idx="676">
                  <c:v>10.84</c:v>
                </c:pt>
                <c:pt idx="677">
                  <c:v>10.85</c:v>
                </c:pt>
                <c:pt idx="678">
                  <c:v>10.86</c:v>
                </c:pt>
                <c:pt idx="679">
                  <c:v>10.84</c:v>
                </c:pt>
                <c:pt idx="680">
                  <c:v>10.82</c:v>
                </c:pt>
                <c:pt idx="681">
                  <c:v>10.84</c:v>
                </c:pt>
                <c:pt idx="682">
                  <c:v>10.79</c:v>
                </c:pt>
                <c:pt idx="683">
                  <c:v>10.72</c:v>
                </c:pt>
                <c:pt idx="684">
                  <c:v>10.71</c:v>
                </c:pt>
                <c:pt idx="685">
                  <c:v>10.67</c:v>
                </c:pt>
                <c:pt idx="686">
                  <c:v>10.54</c:v>
                </c:pt>
                <c:pt idx="687">
                  <c:v>10.44</c:v>
                </c:pt>
                <c:pt idx="688">
                  <c:v>10.46</c:v>
                </c:pt>
                <c:pt idx="689">
                  <c:v>10.45</c:v>
                </c:pt>
                <c:pt idx="690">
                  <c:v>10.5</c:v>
                </c:pt>
                <c:pt idx="691">
                  <c:v>10.4</c:v>
                </c:pt>
                <c:pt idx="692">
                  <c:v>10.34</c:v>
                </c:pt>
                <c:pt idx="693">
                  <c:v>10.33</c:v>
                </c:pt>
                <c:pt idx="694">
                  <c:v>10.33</c:v>
                </c:pt>
                <c:pt idx="695">
                  <c:v>10.26</c:v>
                </c:pt>
                <c:pt idx="696">
                  <c:v>10.25</c:v>
                </c:pt>
                <c:pt idx="697">
                  <c:v>10.33</c:v>
                </c:pt>
                <c:pt idx="698">
                  <c:v>10.32</c:v>
                </c:pt>
                <c:pt idx="699">
                  <c:v>10.3</c:v>
                </c:pt>
                <c:pt idx="700">
                  <c:v>10.29</c:v>
                </c:pt>
                <c:pt idx="701">
                  <c:v>10.31</c:v>
                </c:pt>
                <c:pt idx="702">
                  <c:v>10.3</c:v>
                </c:pt>
                <c:pt idx="703">
                  <c:v>10.23</c:v>
                </c:pt>
                <c:pt idx="704">
                  <c:v>10.210000000000001</c:v>
                </c:pt>
                <c:pt idx="705">
                  <c:v>10.210000000000001</c:v>
                </c:pt>
                <c:pt idx="706">
                  <c:v>10.11</c:v>
                </c:pt>
                <c:pt idx="707">
                  <c:v>10.09</c:v>
                </c:pt>
                <c:pt idx="708">
                  <c:v>10</c:v>
                </c:pt>
                <c:pt idx="709">
                  <c:v>9.92</c:v>
                </c:pt>
                <c:pt idx="710">
                  <c:v>9.74</c:v>
                </c:pt>
                <c:pt idx="711">
                  <c:v>9.51</c:v>
                </c:pt>
                <c:pt idx="712">
                  <c:v>9.5299999999999994</c:v>
                </c:pt>
                <c:pt idx="713">
                  <c:v>9.57</c:v>
                </c:pt>
                <c:pt idx="714">
                  <c:v>9.61</c:v>
                </c:pt>
                <c:pt idx="715">
                  <c:v>9.61</c:v>
                </c:pt>
                <c:pt idx="716">
                  <c:v>9.4600000000000009</c:v>
                </c:pt>
                <c:pt idx="717">
                  <c:v>9.43</c:v>
                </c:pt>
                <c:pt idx="718">
                  <c:v>9.44</c:v>
                </c:pt>
                <c:pt idx="719">
                  <c:v>9.4499999999999993</c:v>
                </c:pt>
                <c:pt idx="720">
                  <c:v>9.49</c:v>
                </c:pt>
                <c:pt idx="721">
                  <c:v>9.51</c:v>
                </c:pt>
                <c:pt idx="722">
                  <c:v>9.4600000000000009</c:v>
                </c:pt>
                <c:pt idx="723">
                  <c:v>9.39</c:v>
                </c:pt>
                <c:pt idx="724">
                  <c:v>9.43</c:v>
                </c:pt>
                <c:pt idx="725">
                  <c:v>9.42</c:v>
                </c:pt>
                <c:pt idx="726">
                  <c:v>9.41</c:v>
                </c:pt>
                <c:pt idx="727">
                  <c:v>9.3800000000000008</c:v>
                </c:pt>
                <c:pt idx="728">
                  <c:v>9.4</c:v>
                </c:pt>
                <c:pt idx="729">
                  <c:v>9.42</c:v>
                </c:pt>
                <c:pt idx="730">
                  <c:v>9.39</c:v>
                </c:pt>
                <c:pt idx="731">
                  <c:v>9.18</c:v>
                </c:pt>
                <c:pt idx="732">
                  <c:v>9.11</c:v>
                </c:pt>
                <c:pt idx="733">
                  <c:v>9.0500000000000007</c:v>
                </c:pt>
                <c:pt idx="734">
                  <c:v>8.93</c:v>
                </c:pt>
                <c:pt idx="735">
                  <c:v>8.8699999999999992</c:v>
                </c:pt>
                <c:pt idx="736">
                  <c:v>8.8000000000000007</c:v>
                </c:pt>
                <c:pt idx="737">
                  <c:v>8.82</c:v>
                </c:pt>
                <c:pt idx="738">
                  <c:v>8.81</c:v>
                </c:pt>
                <c:pt idx="739">
                  <c:v>8.81</c:v>
                </c:pt>
                <c:pt idx="740">
                  <c:v>8.84</c:v>
                </c:pt>
                <c:pt idx="741">
                  <c:v>8.84</c:v>
                </c:pt>
                <c:pt idx="742">
                  <c:v>8.83</c:v>
                </c:pt>
                <c:pt idx="743">
                  <c:v>8.85</c:v>
                </c:pt>
                <c:pt idx="744">
                  <c:v>8.85</c:v>
                </c:pt>
                <c:pt idx="745">
                  <c:v>8.8000000000000007</c:v>
                </c:pt>
                <c:pt idx="746">
                  <c:v>8.82</c:v>
                </c:pt>
                <c:pt idx="747">
                  <c:v>8.86</c:v>
                </c:pt>
                <c:pt idx="748">
                  <c:v>8.8800000000000008</c:v>
                </c:pt>
                <c:pt idx="749">
                  <c:v>8.92</c:v>
                </c:pt>
                <c:pt idx="750">
                  <c:v>8.83</c:v>
                </c:pt>
                <c:pt idx="751">
                  <c:v>8.84</c:v>
                </c:pt>
                <c:pt idx="752">
                  <c:v>8.85</c:v>
                </c:pt>
                <c:pt idx="753">
                  <c:v>8.86</c:v>
                </c:pt>
                <c:pt idx="754">
                  <c:v>8.82</c:v>
                </c:pt>
                <c:pt idx="755">
                  <c:v>8.82</c:v>
                </c:pt>
                <c:pt idx="756">
                  <c:v>8.7799999999999994</c:v>
                </c:pt>
                <c:pt idx="757">
                  <c:v>8.7899999999999991</c:v>
                </c:pt>
                <c:pt idx="758">
                  <c:v>8.66</c:v>
                </c:pt>
                <c:pt idx="759">
                  <c:v>8.6199999999999992</c:v>
                </c:pt>
                <c:pt idx="760">
                  <c:v>8.65</c:v>
                </c:pt>
                <c:pt idx="761">
                  <c:v>8.61</c:v>
                </c:pt>
                <c:pt idx="762">
                  <c:v>8.6300000000000008</c:v>
                </c:pt>
                <c:pt idx="763">
                  <c:v>8.64</c:v>
                </c:pt>
                <c:pt idx="764">
                  <c:v>8.6199999999999992</c:v>
                </c:pt>
                <c:pt idx="765">
                  <c:v>8.58</c:v>
                </c:pt>
                <c:pt idx="766">
                  <c:v>8.5299999999999994</c:v>
                </c:pt>
                <c:pt idx="767">
                  <c:v>8.4700000000000006</c:v>
                </c:pt>
                <c:pt idx="768">
                  <c:v>8.41</c:v>
                </c:pt>
                <c:pt idx="769">
                  <c:v>8.41</c:v>
                </c:pt>
                <c:pt idx="770">
                  <c:v>8.26</c:v>
                </c:pt>
                <c:pt idx="771">
                  <c:v>8.09</c:v>
                </c:pt>
                <c:pt idx="772">
                  <c:v>8.14</c:v>
                </c:pt>
                <c:pt idx="773">
                  <c:v>8.11</c:v>
                </c:pt>
                <c:pt idx="774">
                  <c:v>8.09</c:v>
                </c:pt>
                <c:pt idx="775">
                  <c:v>8.06</c:v>
                </c:pt>
                <c:pt idx="776">
                  <c:v>8.0299999999999994</c:v>
                </c:pt>
                <c:pt idx="777">
                  <c:v>7.91</c:v>
                </c:pt>
                <c:pt idx="778">
                  <c:v>7.84</c:v>
                </c:pt>
                <c:pt idx="779">
                  <c:v>7.77</c:v>
                </c:pt>
                <c:pt idx="780">
                  <c:v>7.72</c:v>
                </c:pt>
                <c:pt idx="781">
                  <c:v>7.51</c:v>
                </c:pt>
                <c:pt idx="782">
                  <c:v>7.5</c:v>
                </c:pt>
                <c:pt idx="783">
                  <c:v>7.53</c:v>
                </c:pt>
                <c:pt idx="784">
                  <c:v>7.42</c:v>
                </c:pt>
                <c:pt idx="785">
                  <c:v>7.37</c:v>
                </c:pt>
                <c:pt idx="786">
                  <c:v>7.36</c:v>
                </c:pt>
                <c:pt idx="787">
                  <c:v>7.37</c:v>
                </c:pt>
                <c:pt idx="788">
                  <c:v>7.38</c:v>
                </c:pt>
                <c:pt idx="789">
                  <c:v>7.34</c:v>
                </c:pt>
                <c:pt idx="790">
                  <c:v>7.11</c:v>
                </c:pt>
                <c:pt idx="791">
                  <c:v>7.04</c:v>
                </c:pt>
                <c:pt idx="792">
                  <c:v>7.07</c:v>
                </c:pt>
                <c:pt idx="793">
                  <c:v>7.03</c:v>
                </c:pt>
                <c:pt idx="794">
                  <c:v>7.2</c:v>
                </c:pt>
                <c:pt idx="795">
                  <c:v>7.37</c:v>
                </c:pt>
                <c:pt idx="796">
                  <c:v>7.32</c:v>
                </c:pt>
                <c:pt idx="797">
                  <c:v>7.33</c:v>
                </c:pt>
                <c:pt idx="798">
                  <c:v>7.31</c:v>
                </c:pt>
                <c:pt idx="799">
                  <c:v>7.37</c:v>
                </c:pt>
                <c:pt idx="800">
                  <c:v>7.36</c:v>
                </c:pt>
                <c:pt idx="801">
                  <c:v>7.36</c:v>
                </c:pt>
                <c:pt idx="802">
                  <c:v>7.39</c:v>
                </c:pt>
                <c:pt idx="803">
                  <c:v>7.36</c:v>
                </c:pt>
                <c:pt idx="804">
                  <c:v>7.32</c:v>
                </c:pt>
                <c:pt idx="805">
                  <c:v>7.28</c:v>
                </c:pt>
                <c:pt idx="806">
                  <c:v>7.26</c:v>
                </c:pt>
                <c:pt idx="807">
                  <c:v>7.2</c:v>
                </c:pt>
                <c:pt idx="808">
                  <c:v>7.2</c:v>
                </c:pt>
                <c:pt idx="809">
                  <c:v>7.23</c:v>
                </c:pt>
                <c:pt idx="810">
                  <c:v>7.21</c:v>
                </c:pt>
                <c:pt idx="811">
                  <c:v>7.2</c:v>
                </c:pt>
                <c:pt idx="812">
                  <c:v>7.25</c:v>
                </c:pt>
                <c:pt idx="813">
                  <c:v>7.26</c:v>
                </c:pt>
                <c:pt idx="814">
                  <c:v>7.24</c:v>
                </c:pt>
                <c:pt idx="815">
                  <c:v>7.32</c:v>
                </c:pt>
                <c:pt idx="816">
                  <c:v>7.37</c:v>
                </c:pt>
                <c:pt idx="817">
                  <c:v>7.46</c:v>
                </c:pt>
                <c:pt idx="818">
                  <c:v>7.45</c:v>
                </c:pt>
                <c:pt idx="819">
                  <c:v>7.48</c:v>
                </c:pt>
                <c:pt idx="820">
                  <c:v>7.47</c:v>
                </c:pt>
                <c:pt idx="821">
                  <c:v>7.46</c:v>
                </c:pt>
                <c:pt idx="822">
                  <c:v>7.41</c:v>
                </c:pt>
                <c:pt idx="823">
                  <c:v>7.41</c:v>
                </c:pt>
                <c:pt idx="824">
                  <c:v>7.45</c:v>
                </c:pt>
                <c:pt idx="825">
                  <c:v>7.46</c:v>
                </c:pt>
                <c:pt idx="826">
                  <c:v>7.45</c:v>
                </c:pt>
                <c:pt idx="827">
                  <c:v>7.4</c:v>
                </c:pt>
                <c:pt idx="828">
                  <c:v>7.36</c:v>
                </c:pt>
                <c:pt idx="829">
                  <c:v>7.36</c:v>
                </c:pt>
                <c:pt idx="830">
                  <c:v>7.36</c:v>
                </c:pt>
                <c:pt idx="831">
                  <c:v>7.35</c:v>
                </c:pt>
                <c:pt idx="832">
                  <c:v>7.36</c:v>
                </c:pt>
                <c:pt idx="833">
                  <c:v>7.37</c:v>
                </c:pt>
                <c:pt idx="834">
                  <c:v>7.36</c:v>
                </c:pt>
                <c:pt idx="835">
                  <c:v>7.38</c:v>
                </c:pt>
                <c:pt idx="836">
                  <c:v>7.38</c:v>
                </c:pt>
                <c:pt idx="837">
                  <c:v>7.37</c:v>
                </c:pt>
                <c:pt idx="838">
                  <c:v>7.35</c:v>
                </c:pt>
                <c:pt idx="839">
                  <c:v>7.35</c:v>
                </c:pt>
                <c:pt idx="840">
                  <c:v>7.26</c:v>
                </c:pt>
                <c:pt idx="841">
                  <c:v>7.21</c:v>
                </c:pt>
                <c:pt idx="842">
                  <c:v>7.26</c:v>
                </c:pt>
                <c:pt idx="843">
                  <c:v>7.25</c:v>
                </c:pt>
                <c:pt idx="844">
                  <c:v>7.25</c:v>
                </c:pt>
                <c:pt idx="845">
                  <c:v>7.28</c:v>
                </c:pt>
                <c:pt idx="846">
                  <c:v>7.23</c:v>
                </c:pt>
                <c:pt idx="847">
                  <c:v>7.2</c:v>
                </c:pt>
                <c:pt idx="848">
                  <c:v>7.16</c:v>
                </c:pt>
                <c:pt idx="849">
                  <c:v>7.12</c:v>
                </c:pt>
                <c:pt idx="850">
                  <c:v>7.03</c:v>
                </c:pt>
                <c:pt idx="851">
                  <c:v>7</c:v>
                </c:pt>
                <c:pt idx="852">
                  <c:v>6.98</c:v>
                </c:pt>
                <c:pt idx="853">
                  <c:v>7.01</c:v>
                </c:pt>
                <c:pt idx="854">
                  <c:v>7.01</c:v>
                </c:pt>
                <c:pt idx="855">
                  <c:v>6.98</c:v>
                </c:pt>
                <c:pt idx="856">
                  <c:v>6.93</c:v>
                </c:pt>
                <c:pt idx="857">
                  <c:v>6.9</c:v>
                </c:pt>
                <c:pt idx="858">
                  <c:v>6.88</c:v>
                </c:pt>
                <c:pt idx="859">
                  <c:v>6.86</c:v>
                </c:pt>
                <c:pt idx="860">
                  <c:v>6.86</c:v>
                </c:pt>
                <c:pt idx="861">
                  <c:v>6.84</c:v>
                </c:pt>
                <c:pt idx="862">
                  <c:v>6.77</c:v>
                </c:pt>
                <c:pt idx="863">
                  <c:v>6.7</c:v>
                </c:pt>
                <c:pt idx="864">
                  <c:v>6.71</c:v>
                </c:pt>
                <c:pt idx="865">
                  <c:v>6.75</c:v>
                </c:pt>
                <c:pt idx="866">
                  <c:v>6.66</c:v>
                </c:pt>
                <c:pt idx="867">
                  <c:v>6.63</c:v>
                </c:pt>
                <c:pt idx="868">
                  <c:v>6.49</c:v>
                </c:pt>
                <c:pt idx="869">
                  <c:v>6.48</c:v>
                </c:pt>
                <c:pt idx="870">
                  <c:v>6.48</c:v>
                </c:pt>
                <c:pt idx="871">
                  <c:v>6.47</c:v>
                </c:pt>
                <c:pt idx="872">
                  <c:v>6.5</c:v>
                </c:pt>
                <c:pt idx="873">
                  <c:v>6.52</c:v>
                </c:pt>
                <c:pt idx="874">
                  <c:v>6.51</c:v>
                </c:pt>
                <c:pt idx="875">
                  <c:v>6.52</c:v>
                </c:pt>
                <c:pt idx="876">
                  <c:v>6.51</c:v>
                </c:pt>
                <c:pt idx="877">
                  <c:v>6.5</c:v>
                </c:pt>
                <c:pt idx="878">
                  <c:v>6.48</c:v>
                </c:pt>
                <c:pt idx="879">
                  <c:v>6.41</c:v>
                </c:pt>
                <c:pt idx="880">
                  <c:v>6.38</c:v>
                </c:pt>
                <c:pt idx="881">
                  <c:v>6.37</c:v>
                </c:pt>
                <c:pt idx="882">
                  <c:v>6.35</c:v>
                </c:pt>
                <c:pt idx="883">
                  <c:v>6.35</c:v>
                </c:pt>
                <c:pt idx="884">
                  <c:v>6.35</c:v>
                </c:pt>
                <c:pt idx="885">
                  <c:v>6.35</c:v>
                </c:pt>
                <c:pt idx="886">
                  <c:v>6.31</c:v>
                </c:pt>
                <c:pt idx="887">
                  <c:v>6.28</c:v>
                </c:pt>
                <c:pt idx="888">
                  <c:v>6.27</c:v>
                </c:pt>
                <c:pt idx="889">
                  <c:v>6.29</c:v>
                </c:pt>
                <c:pt idx="890">
                  <c:v>6.28</c:v>
                </c:pt>
                <c:pt idx="891">
                  <c:v>6.27</c:v>
                </c:pt>
                <c:pt idx="892">
                  <c:v>6.27</c:v>
                </c:pt>
                <c:pt idx="893">
                  <c:v>6.25</c:v>
                </c:pt>
                <c:pt idx="894">
                  <c:v>6.25</c:v>
                </c:pt>
                <c:pt idx="895">
                  <c:v>6.23</c:v>
                </c:pt>
                <c:pt idx="896">
                  <c:v>6.17</c:v>
                </c:pt>
                <c:pt idx="897">
                  <c:v>6.14</c:v>
                </c:pt>
                <c:pt idx="898">
                  <c:v>6.13</c:v>
                </c:pt>
                <c:pt idx="899">
                  <c:v>6.13</c:v>
                </c:pt>
                <c:pt idx="900">
                  <c:v>6.11</c:v>
                </c:pt>
                <c:pt idx="901">
                  <c:v>6.12</c:v>
                </c:pt>
                <c:pt idx="902">
                  <c:v>6.08</c:v>
                </c:pt>
                <c:pt idx="903">
                  <c:v>6.08</c:v>
                </c:pt>
                <c:pt idx="904">
                  <c:v>6.06</c:v>
                </c:pt>
                <c:pt idx="905">
                  <c:v>6.02</c:v>
                </c:pt>
                <c:pt idx="906">
                  <c:v>5.85</c:v>
                </c:pt>
                <c:pt idx="907">
                  <c:v>5.81</c:v>
                </c:pt>
                <c:pt idx="908">
                  <c:v>5.81</c:v>
                </c:pt>
                <c:pt idx="909">
                  <c:v>5.8</c:v>
                </c:pt>
                <c:pt idx="910">
                  <c:v>5.79</c:v>
                </c:pt>
                <c:pt idx="911">
                  <c:v>5.79</c:v>
                </c:pt>
                <c:pt idx="912">
                  <c:v>5.76</c:v>
                </c:pt>
                <c:pt idx="913">
                  <c:v>5.73</c:v>
                </c:pt>
                <c:pt idx="914">
                  <c:v>5.66</c:v>
                </c:pt>
                <c:pt idx="915">
                  <c:v>5.63</c:v>
                </c:pt>
                <c:pt idx="916">
                  <c:v>5.65</c:v>
                </c:pt>
                <c:pt idx="917">
                  <c:v>5.63</c:v>
                </c:pt>
                <c:pt idx="918">
                  <c:v>5.61</c:v>
                </c:pt>
                <c:pt idx="919">
                  <c:v>5.61</c:v>
                </c:pt>
                <c:pt idx="920">
                  <c:v>5.58</c:v>
                </c:pt>
                <c:pt idx="921">
                  <c:v>5.56</c:v>
                </c:pt>
                <c:pt idx="922">
                  <c:v>5.56</c:v>
                </c:pt>
                <c:pt idx="923">
                  <c:v>5.55</c:v>
                </c:pt>
                <c:pt idx="924">
                  <c:v>5.56</c:v>
                </c:pt>
                <c:pt idx="925">
                  <c:v>5.55</c:v>
                </c:pt>
                <c:pt idx="926">
                  <c:v>5.56</c:v>
                </c:pt>
                <c:pt idx="927">
                  <c:v>5.62</c:v>
                </c:pt>
                <c:pt idx="928">
                  <c:v>5.78</c:v>
                </c:pt>
                <c:pt idx="929">
                  <c:v>5.78</c:v>
                </c:pt>
                <c:pt idx="930">
                  <c:v>5.77</c:v>
                </c:pt>
                <c:pt idx="931">
                  <c:v>5.77</c:v>
                </c:pt>
                <c:pt idx="932">
                  <c:v>5.9</c:v>
                </c:pt>
                <c:pt idx="933">
                  <c:v>5.95</c:v>
                </c:pt>
                <c:pt idx="934">
                  <c:v>6</c:v>
                </c:pt>
                <c:pt idx="935">
                  <c:v>6.03</c:v>
                </c:pt>
                <c:pt idx="936">
                  <c:v>5.99</c:v>
                </c:pt>
                <c:pt idx="937">
                  <c:v>5.96</c:v>
                </c:pt>
                <c:pt idx="938">
                  <c:v>5.99</c:v>
                </c:pt>
                <c:pt idx="939">
                  <c:v>5.99</c:v>
                </c:pt>
                <c:pt idx="940">
                  <c:v>6</c:v>
                </c:pt>
                <c:pt idx="941">
                  <c:v>5.92</c:v>
                </c:pt>
                <c:pt idx="942">
                  <c:v>5.94</c:v>
                </c:pt>
                <c:pt idx="943">
                  <c:v>6.05</c:v>
                </c:pt>
                <c:pt idx="944">
                  <c:v>6.05</c:v>
                </c:pt>
                <c:pt idx="945">
                  <c:v>6.01</c:v>
                </c:pt>
                <c:pt idx="946">
                  <c:v>5.97</c:v>
                </c:pt>
                <c:pt idx="947">
                  <c:v>5.99</c:v>
                </c:pt>
                <c:pt idx="948">
                  <c:v>6.03</c:v>
                </c:pt>
                <c:pt idx="949">
                  <c:v>6.03</c:v>
                </c:pt>
                <c:pt idx="950">
                  <c:v>6.02</c:v>
                </c:pt>
                <c:pt idx="951">
                  <c:v>6.12</c:v>
                </c:pt>
                <c:pt idx="952">
                  <c:v>6.14</c:v>
                </c:pt>
                <c:pt idx="953">
                  <c:v>6.2</c:v>
                </c:pt>
                <c:pt idx="954">
                  <c:v>6.17</c:v>
                </c:pt>
                <c:pt idx="955">
                  <c:v>6.14</c:v>
                </c:pt>
                <c:pt idx="956">
                  <c:v>6.06</c:v>
                </c:pt>
                <c:pt idx="957">
                  <c:v>6.1</c:v>
                </c:pt>
                <c:pt idx="958">
                  <c:v>6.14</c:v>
                </c:pt>
                <c:pt idx="959">
                  <c:v>6.08</c:v>
                </c:pt>
                <c:pt idx="960">
                  <c:v>6.07</c:v>
                </c:pt>
                <c:pt idx="961">
                  <c:v>6.23</c:v>
                </c:pt>
                <c:pt idx="962">
                  <c:v>6.21</c:v>
                </c:pt>
                <c:pt idx="963">
                  <c:v>6.19</c:v>
                </c:pt>
                <c:pt idx="964">
                  <c:v>6.07</c:v>
                </c:pt>
                <c:pt idx="965">
                  <c:v>6.05</c:v>
                </c:pt>
                <c:pt idx="966">
                  <c:v>6.08</c:v>
                </c:pt>
                <c:pt idx="967">
                  <c:v>6.14</c:v>
                </c:pt>
                <c:pt idx="968">
                  <c:v>6.26</c:v>
                </c:pt>
                <c:pt idx="969">
                  <c:v>6.31</c:v>
                </c:pt>
                <c:pt idx="970">
                  <c:v>6.2</c:v>
                </c:pt>
                <c:pt idx="971">
                  <c:v>6.21</c:v>
                </c:pt>
                <c:pt idx="972">
                  <c:v>6.14</c:v>
                </c:pt>
                <c:pt idx="973">
                  <c:v>6.13</c:v>
                </c:pt>
                <c:pt idx="974">
                  <c:v>6.08</c:v>
                </c:pt>
                <c:pt idx="975">
                  <c:v>6.12</c:v>
                </c:pt>
                <c:pt idx="976">
                  <c:v>6.1</c:v>
                </c:pt>
                <c:pt idx="977">
                  <c:v>6.09</c:v>
                </c:pt>
                <c:pt idx="978">
                  <c:v>6.1</c:v>
                </c:pt>
                <c:pt idx="979">
                  <c:v>6.06</c:v>
                </c:pt>
                <c:pt idx="980">
                  <c:v>6.06</c:v>
                </c:pt>
                <c:pt idx="981">
                  <c:v>6.07</c:v>
                </c:pt>
                <c:pt idx="982">
                  <c:v>6.17</c:v>
                </c:pt>
                <c:pt idx="983">
                  <c:v>6.08</c:v>
                </c:pt>
                <c:pt idx="984">
                  <c:v>6</c:v>
                </c:pt>
                <c:pt idx="985">
                  <c:v>6.03</c:v>
                </c:pt>
                <c:pt idx="986">
                  <c:v>6</c:v>
                </c:pt>
                <c:pt idx="987">
                  <c:v>6.01</c:v>
                </c:pt>
                <c:pt idx="988">
                  <c:v>6.01</c:v>
                </c:pt>
                <c:pt idx="989">
                  <c:v>5.93</c:v>
                </c:pt>
                <c:pt idx="990">
                  <c:v>5.93</c:v>
                </c:pt>
                <c:pt idx="991">
                  <c:v>5.93</c:v>
                </c:pt>
                <c:pt idx="992">
                  <c:v>5.93</c:v>
                </c:pt>
                <c:pt idx="993">
                  <c:v>5.97</c:v>
                </c:pt>
                <c:pt idx="994">
                  <c:v>5.95</c:v>
                </c:pt>
                <c:pt idx="995">
                  <c:v>5.94</c:v>
                </c:pt>
                <c:pt idx="996">
                  <c:v>5.96</c:v>
                </c:pt>
                <c:pt idx="997">
                  <c:v>5.97</c:v>
                </c:pt>
                <c:pt idx="998">
                  <c:v>5.95</c:v>
                </c:pt>
                <c:pt idx="999">
                  <c:v>5.93</c:v>
                </c:pt>
                <c:pt idx="1000">
                  <c:v>5.92</c:v>
                </c:pt>
                <c:pt idx="1001">
                  <c:v>5.91</c:v>
                </c:pt>
                <c:pt idx="1002">
                  <c:v>5.93</c:v>
                </c:pt>
                <c:pt idx="1003">
                  <c:v>5.97</c:v>
                </c:pt>
                <c:pt idx="1004">
                  <c:v>5.95</c:v>
                </c:pt>
                <c:pt idx="1005">
                  <c:v>5.94</c:v>
                </c:pt>
                <c:pt idx="1006">
                  <c:v>5.93</c:v>
                </c:pt>
                <c:pt idx="1007">
                  <c:v>5.88</c:v>
                </c:pt>
                <c:pt idx="1008">
                  <c:v>5.86</c:v>
                </c:pt>
                <c:pt idx="1009">
                  <c:v>5.92</c:v>
                </c:pt>
                <c:pt idx="1010">
                  <c:v>5.94</c:v>
                </c:pt>
                <c:pt idx="1011">
                  <c:v>5.95</c:v>
                </c:pt>
                <c:pt idx="1012">
                  <c:v>5.95</c:v>
                </c:pt>
                <c:pt idx="1013">
                  <c:v>5.92</c:v>
                </c:pt>
                <c:pt idx="1014">
                  <c:v>5.89</c:v>
                </c:pt>
                <c:pt idx="1015">
                  <c:v>5.92</c:v>
                </c:pt>
                <c:pt idx="1016">
                  <c:v>6.03</c:v>
                </c:pt>
                <c:pt idx="1017">
                  <c:v>6</c:v>
                </c:pt>
                <c:pt idx="1018">
                  <c:v>6.03</c:v>
                </c:pt>
                <c:pt idx="1019">
                  <c:v>6.01</c:v>
                </c:pt>
                <c:pt idx="1020">
                  <c:v>5.98</c:v>
                </c:pt>
                <c:pt idx="1021">
                  <c:v>5.97</c:v>
                </c:pt>
                <c:pt idx="1022">
                  <c:v>5.95</c:v>
                </c:pt>
                <c:pt idx="1023">
                  <c:v>5.92</c:v>
                </c:pt>
                <c:pt idx="1024">
                  <c:v>5.93</c:v>
                </c:pt>
                <c:pt idx="1025">
                  <c:v>5.94</c:v>
                </c:pt>
                <c:pt idx="1026">
                  <c:v>5.94</c:v>
                </c:pt>
                <c:pt idx="1027">
                  <c:v>5.94</c:v>
                </c:pt>
                <c:pt idx="1028">
                  <c:v>5.93</c:v>
                </c:pt>
                <c:pt idx="1029">
                  <c:v>5.88</c:v>
                </c:pt>
                <c:pt idx="1030">
                  <c:v>5.9</c:v>
                </c:pt>
                <c:pt idx="1031">
                  <c:v>5.88</c:v>
                </c:pt>
                <c:pt idx="1032">
                  <c:v>5.9</c:v>
                </c:pt>
                <c:pt idx="1033">
                  <c:v>5.92</c:v>
                </c:pt>
                <c:pt idx="1034">
                  <c:v>5.97</c:v>
                </c:pt>
                <c:pt idx="1035">
                  <c:v>5.96</c:v>
                </c:pt>
                <c:pt idx="1036">
                  <c:v>5.94</c:v>
                </c:pt>
                <c:pt idx="1037">
                  <c:v>5.93</c:v>
                </c:pt>
                <c:pt idx="1038">
                  <c:v>5.91</c:v>
                </c:pt>
                <c:pt idx="1039">
                  <c:v>5.93</c:v>
                </c:pt>
                <c:pt idx="1040">
                  <c:v>5.9</c:v>
                </c:pt>
                <c:pt idx="1041">
                  <c:v>5.93</c:v>
                </c:pt>
                <c:pt idx="1042">
                  <c:v>6</c:v>
                </c:pt>
                <c:pt idx="1043">
                  <c:v>6</c:v>
                </c:pt>
                <c:pt idx="1044">
                  <c:v>6</c:v>
                </c:pt>
                <c:pt idx="1045">
                  <c:v>6.17</c:v>
                </c:pt>
                <c:pt idx="1046">
                  <c:v>6.18</c:v>
                </c:pt>
                <c:pt idx="1047">
                  <c:v>6.22</c:v>
                </c:pt>
                <c:pt idx="1048">
                  <c:v>6.33</c:v>
                </c:pt>
                <c:pt idx="1049">
                  <c:v>6.28</c:v>
                </c:pt>
                <c:pt idx="1050">
                  <c:v>6.17</c:v>
                </c:pt>
                <c:pt idx="1051">
                  <c:v>6.28</c:v>
                </c:pt>
                <c:pt idx="1052">
                  <c:v>6.17</c:v>
                </c:pt>
                <c:pt idx="1053">
                  <c:v>6.23</c:v>
                </c:pt>
                <c:pt idx="1054">
                  <c:v>6.18</c:v>
                </c:pt>
                <c:pt idx="1055">
                  <c:v>6.18</c:v>
                </c:pt>
                <c:pt idx="1056">
                  <c:v>6.22</c:v>
                </c:pt>
                <c:pt idx="1057">
                  <c:v>6.22</c:v>
                </c:pt>
                <c:pt idx="1058">
                  <c:v>6.31</c:v>
                </c:pt>
                <c:pt idx="1059">
                  <c:v>6.29</c:v>
                </c:pt>
                <c:pt idx="1060">
                  <c:v>6.27</c:v>
                </c:pt>
                <c:pt idx="1061">
                  <c:v>6.23</c:v>
                </c:pt>
                <c:pt idx="1062">
                  <c:v>6.18</c:v>
                </c:pt>
                <c:pt idx="1063">
                  <c:v>6.22</c:v>
                </c:pt>
                <c:pt idx="1064">
                  <c:v>6.25</c:v>
                </c:pt>
                <c:pt idx="1065">
                  <c:v>6.22</c:v>
                </c:pt>
                <c:pt idx="1066">
                  <c:v>6.22</c:v>
                </c:pt>
                <c:pt idx="1067">
                  <c:v>6.18</c:v>
                </c:pt>
                <c:pt idx="1068">
                  <c:v>6.15</c:v>
                </c:pt>
                <c:pt idx="1069">
                  <c:v>6.18</c:v>
                </c:pt>
                <c:pt idx="1070">
                  <c:v>6.18</c:v>
                </c:pt>
                <c:pt idx="1071">
                  <c:v>6.23</c:v>
                </c:pt>
                <c:pt idx="1072">
                  <c:v>6.15</c:v>
                </c:pt>
                <c:pt idx="1073">
                  <c:v>6.15</c:v>
                </c:pt>
                <c:pt idx="1074">
                  <c:v>6.15</c:v>
                </c:pt>
                <c:pt idx="1075">
                  <c:v>6.15</c:v>
                </c:pt>
                <c:pt idx="1076">
                  <c:v>6.15</c:v>
                </c:pt>
                <c:pt idx="1077">
                  <c:v>6.15</c:v>
                </c:pt>
                <c:pt idx="1078">
                  <c:v>6.15</c:v>
                </c:pt>
                <c:pt idx="1079">
                  <c:v>6.15</c:v>
                </c:pt>
                <c:pt idx="1080">
                  <c:v>6.15</c:v>
                </c:pt>
                <c:pt idx="1081">
                  <c:v>6.15</c:v>
                </c:pt>
                <c:pt idx="1082">
                  <c:v>6.15</c:v>
                </c:pt>
                <c:pt idx="1083">
                  <c:v>6.15</c:v>
                </c:pt>
                <c:pt idx="1084">
                  <c:v>6.15</c:v>
                </c:pt>
                <c:pt idx="1085">
                  <c:v>6.15</c:v>
                </c:pt>
                <c:pt idx="1086">
                  <c:v>6.15</c:v>
                </c:pt>
                <c:pt idx="1087">
                  <c:v>6.15</c:v>
                </c:pt>
                <c:pt idx="1088">
                  <c:v>6.15</c:v>
                </c:pt>
                <c:pt idx="1089">
                  <c:v>6.2</c:v>
                </c:pt>
                <c:pt idx="1090">
                  <c:v>6.2</c:v>
                </c:pt>
                <c:pt idx="1091">
                  <c:v>6.18</c:v>
                </c:pt>
                <c:pt idx="1092">
                  <c:v>6.2</c:v>
                </c:pt>
                <c:pt idx="1093">
                  <c:v>6.2</c:v>
                </c:pt>
                <c:pt idx="1094">
                  <c:v>6.2</c:v>
                </c:pt>
                <c:pt idx="1095">
                  <c:v>6.2</c:v>
                </c:pt>
                <c:pt idx="1096">
                  <c:v>6.18</c:v>
                </c:pt>
                <c:pt idx="1097">
                  <c:v>6.15</c:v>
                </c:pt>
                <c:pt idx="1098">
                  <c:v>6.1</c:v>
                </c:pt>
                <c:pt idx="1099">
                  <c:v>6.1</c:v>
                </c:pt>
                <c:pt idx="1100">
                  <c:v>6.1</c:v>
                </c:pt>
                <c:pt idx="1101">
                  <c:v>6.1</c:v>
                </c:pt>
                <c:pt idx="1102">
                  <c:v>6.05</c:v>
                </c:pt>
                <c:pt idx="1103">
                  <c:v>6.05</c:v>
                </c:pt>
                <c:pt idx="1104">
                  <c:v>6.05</c:v>
                </c:pt>
                <c:pt idx="1105">
                  <c:v>6.05</c:v>
                </c:pt>
                <c:pt idx="1106">
                  <c:v>6.08</c:v>
                </c:pt>
                <c:pt idx="1107">
                  <c:v>6.1</c:v>
                </c:pt>
                <c:pt idx="1108">
                  <c:v>6.15</c:v>
                </c:pt>
                <c:pt idx="1109">
                  <c:v>6.45</c:v>
                </c:pt>
                <c:pt idx="1110">
                  <c:v>6.45</c:v>
                </c:pt>
                <c:pt idx="1111">
                  <c:v>6.45</c:v>
                </c:pt>
                <c:pt idx="1112">
                  <c:v>6.65</c:v>
                </c:pt>
                <c:pt idx="1113">
                  <c:v>6.65</c:v>
                </c:pt>
                <c:pt idx="1114">
                  <c:v>6.65</c:v>
                </c:pt>
                <c:pt idx="1115">
                  <c:v>6.63</c:v>
                </c:pt>
                <c:pt idx="1116">
                  <c:v>6.63</c:v>
                </c:pt>
                <c:pt idx="1117">
                  <c:v>6.75</c:v>
                </c:pt>
                <c:pt idx="1118">
                  <c:v>6.75</c:v>
                </c:pt>
                <c:pt idx="1119">
                  <c:v>6.8</c:v>
                </c:pt>
                <c:pt idx="1120">
                  <c:v>6.78</c:v>
                </c:pt>
                <c:pt idx="1121">
                  <c:v>6.95</c:v>
                </c:pt>
                <c:pt idx="1122">
                  <c:v>6.82</c:v>
                </c:pt>
                <c:pt idx="1123">
                  <c:v>6.95</c:v>
                </c:pt>
                <c:pt idx="1124">
                  <c:v>6.87</c:v>
                </c:pt>
                <c:pt idx="1125">
                  <c:v>6.82</c:v>
                </c:pt>
                <c:pt idx="1126">
                  <c:v>6.81</c:v>
                </c:pt>
                <c:pt idx="1127">
                  <c:v>6.87</c:v>
                </c:pt>
                <c:pt idx="1128">
                  <c:v>6.8</c:v>
                </c:pt>
                <c:pt idx="1129">
                  <c:v>6.65</c:v>
                </c:pt>
                <c:pt idx="1130">
                  <c:v>6.65</c:v>
                </c:pt>
                <c:pt idx="1131">
                  <c:v>6.67</c:v>
                </c:pt>
                <c:pt idx="1132">
                  <c:v>6.8</c:v>
                </c:pt>
                <c:pt idx="1133">
                  <c:v>6.75</c:v>
                </c:pt>
                <c:pt idx="1134">
                  <c:v>6.7</c:v>
                </c:pt>
                <c:pt idx="1135">
                  <c:v>6.7</c:v>
                </c:pt>
                <c:pt idx="1136">
                  <c:v>6.65</c:v>
                </c:pt>
                <c:pt idx="1137">
                  <c:v>6.65</c:v>
                </c:pt>
                <c:pt idx="1138">
                  <c:v>6.85</c:v>
                </c:pt>
                <c:pt idx="1139">
                  <c:v>7.03</c:v>
                </c:pt>
                <c:pt idx="1140">
                  <c:v>7</c:v>
                </c:pt>
                <c:pt idx="1141">
                  <c:v>6.95</c:v>
                </c:pt>
                <c:pt idx="1142">
                  <c:v>6.95</c:v>
                </c:pt>
                <c:pt idx="1143">
                  <c:v>6.9</c:v>
                </c:pt>
                <c:pt idx="1144">
                  <c:v>7.05</c:v>
                </c:pt>
                <c:pt idx="1145">
                  <c:v>7.05</c:v>
                </c:pt>
                <c:pt idx="1146">
                  <c:v>7.15</c:v>
                </c:pt>
                <c:pt idx="1147">
                  <c:v>7.02</c:v>
                </c:pt>
                <c:pt idx="1148">
                  <c:v>6.98</c:v>
                </c:pt>
                <c:pt idx="1149">
                  <c:v>7.15</c:v>
                </c:pt>
                <c:pt idx="1150">
                  <c:v>7.08</c:v>
                </c:pt>
                <c:pt idx="1151">
                  <c:v>7.05</c:v>
                </c:pt>
                <c:pt idx="1152">
                  <c:v>7.1</c:v>
                </c:pt>
                <c:pt idx="1153">
                  <c:v>7.12</c:v>
                </c:pt>
                <c:pt idx="1154">
                  <c:v>7.1</c:v>
                </c:pt>
                <c:pt idx="1155">
                  <c:v>7.15</c:v>
                </c:pt>
                <c:pt idx="1156">
                  <c:v>7.15</c:v>
                </c:pt>
                <c:pt idx="1157">
                  <c:v>7.22</c:v>
                </c:pt>
                <c:pt idx="1158">
                  <c:v>7.25</c:v>
                </c:pt>
                <c:pt idx="1159">
                  <c:v>7.46</c:v>
                </c:pt>
                <c:pt idx="1160">
                  <c:v>7.48</c:v>
                </c:pt>
                <c:pt idx="1161">
                  <c:v>7.6</c:v>
                </c:pt>
                <c:pt idx="1162">
                  <c:v>7.6</c:v>
                </c:pt>
                <c:pt idx="1163">
                  <c:v>7.6</c:v>
                </c:pt>
                <c:pt idx="1164">
                  <c:v>7.67</c:v>
                </c:pt>
                <c:pt idx="1165">
                  <c:v>7.65</c:v>
                </c:pt>
                <c:pt idx="1166">
                  <c:v>7.65</c:v>
                </c:pt>
                <c:pt idx="1167">
                  <c:v>7.65</c:v>
                </c:pt>
                <c:pt idx="1168">
                  <c:v>7.65</c:v>
                </c:pt>
                <c:pt idx="1169">
                  <c:v>7.67</c:v>
                </c:pt>
                <c:pt idx="1170">
                  <c:v>7.66</c:v>
                </c:pt>
                <c:pt idx="1171">
                  <c:v>7.65</c:v>
                </c:pt>
                <c:pt idx="1172">
                  <c:v>7.65</c:v>
                </c:pt>
                <c:pt idx="1173">
                  <c:v>7.65</c:v>
                </c:pt>
                <c:pt idx="1174">
                  <c:v>7.65</c:v>
                </c:pt>
                <c:pt idx="1175">
                  <c:v>7.65</c:v>
                </c:pt>
                <c:pt idx="1176">
                  <c:v>7.65</c:v>
                </c:pt>
                <c:pt idx="1177">
                  <c:v>7.65</c:v>
                </c:pt>
                <c:pt idx="1178">
                  <c:v>7.65</c:v>
                </c:pt>
                <c:pt idx="1179">
                  <c:v>7.75</c:v>
                </c:pt>
                <c:pt idx="1180">
                  <c:v>7.75</c:v>
                </c:pt>
                <c:pt idx="1181">
                  <c:v>7.8</c:v>
                </c:pt>
                <c:pt idx="1182">
                  <c:v>7.85</c:v>
                </c:pt>
                <c:pt idx="1183">
                  <c:v>7.95</c:v>
                </c:pt>
                <c:pt idx="1184">
                  <c:v>7.95</c:v>
                </c:pt>
                <c:pt idx="1185">
                  <c:v>8</c:v>
                </c:pt>
                <c:pt idx="1186">
                  <c:v>8</c:v>
                </c:pt>
                <c:pt idx="1187">
                  <c:v>8</c:v>
                </c:pt>
                <c:pt idx="1188">
                  <c:v>8.1</c:v>
                </c:pt>
                <c:pt idx="1189">
                  <c:v>8.1</c:v>
                </c:pt>
                <c:pt idx="1190">
                  <c:v>8.1999999999999993</c:v>
                </c:pt>
                <c:pt idx="1191">
                  <c:v>8.1999999999999993</c:v>
                </c:pt>
                <c:pt idx="1192">
                  <c:v>8.18</c:v>
                </c:pt>
                <c:pt idx="1193">
                  <c:v>8.25</c:v>
                </c:pt>
                <c:pt idx="1194">
                  <c:v>8.18</c:v>
                </c:pt>
                <c:pt idx="1195">
                  <c:v>8.18</c:v>
                </c:pt>
                <c:pt idx="1196">
                  <c:v>8.18</c:v>
                </c:pt>
                <c:pt idx="1197">
                  <c:v>8.1</c:v>
                </c:pt>
                <c:pt idx="1198">
                  <c:v>8.1</c:v>
                </c:pt>
                <c:pt idx="1199">
                  <c:v>8.1999999999999993</c:v>
                </c:pt>
                <c:pt idx="1200">
                  <c:v>8.25</c:v>
                </c:pt>
                <c:pt idx="1201">
                  <c:v>8.17</c:v>
                </c:pt>
                <c:pt idx="1202">
                  <c:v>8.1999999999999993</c:v>
                </c:pt>
                <c:pt idx="1203">
                  <c:v>8.15</c:v>
                </c:pt>
                <c:pt idx="1204">
                  <c:v>8.15</c:v>
                </c:pt>
                <c:pt idx="1205">
                  <c:v>8.07</c:v>
                </c:pt>
                <c:pt idx="1206">
                  <c:v>8.15</c:v>
                </c:pt>
                <c:pt idx="1207">
                  <c:v>8.15</c:v>
                </c:pt>
                <c:pt idx="1208">
                  <c:v>8.15</c:v>
                </c:pt>
                <c:pt idx="1209">
                  <c:v>8.15</c:v>
                </c:pt>
                <c:pt idx="1210">
                  <c:v>8.15</c:v>
                </c:pt>
                <c:pt idx="1211">
                  <c:v>8.15</c:v>
                </c:pt>
                <c:pt idx="1212">
                  <c:v>8.15</c:v>
                </c:pt>
                <c:pt idx="1213">
                  <c:v>8.15</c:v>
                </c:pt>
                <c:pt idx="1214">
                  <c:v>8.15</c:v>
                </c:pt>
                <c:pt idx="1215">
                  <c:v>8.1199999999999992</c:v>
                </c:pt>
                <c:pt idx="1216">
                  <c:v>8.15</c:v>
                </c:pt>
                <c:pt idx="1217">
                  <c:v>8.1199999999999992</c:v>
                </c:pt>
                <c:pt idx="1218">
                  <c:v>8.15</c:v>
                </c:pt>
                <c:pt idx="1219">
                  <c:v>8.15</c:v>
                </c:pt>
                <c:pt idx="1220">
                  <c:v>8.15</c:v>
                </c:pt>
                <c:pt idx="1221">
                  <c:v>8.15</c:v>
                </c:pt>
                <c:pt idx="1222">
                  <c:v>8.0299999999999994</c:v>
                </c:pt>
                <c:pt idx="1223">
                  <c:v>8.0500000000000007</c:v>
                </c:pt>
                <c:pt idx="1224">
                  <c:v>8.0500000000000007</c:v>
                </c:pt>
                <c:pt idx="1225">
                  <c:v>8.0500000000000007</c:v>
                </c:pt>
                <c:pt idx="1226">
                  <c:v>8.0500000000000007</c:v>
                </c:pt>
                <c:pt idx="1227">
                  <c:v>8.02</c:v>
                </c:pt>
                <c:pt idx="1228">
                  <c:v>8.0500000000000007</c:v>
                </c:pt>
                <c:pt idx="1229">
                  <c:v>8.02</c:v>
                </c:pt>
                <c:pt idx="1230">
                  <c:v>8.0500000000000007</c:v>
                </c:pt>
                <c:pt idx="1231">
                  <c:v>8.0500000000000007</c:v>
                </c:pt>
                <c:pt idx="1232">
                  <c:v>8.0500000000000007</c:v>
                </c:pt>
                <c:pt idx="1233">
                  <c:v>8.0500000000000007</c:v>
                </c:pt>
                <c:pt idx="1234">
                  <c:v>8.0500000000000007</c:v>
                </c:pt>
                <c:pt idx="1235">
                  <c:v>8.0299999999999994</c:v>
                </c:pt>
                <c:pt idx="1236">
                  <c:v>8</c:v>
                </c:pt>
                <c:pt idx="1237">
                  <c:v>7.97</c:v>
                </c:pt>
                <c:pt idx="1238">
                  <c:v>7.95</c:v>
                </c:pt>
                <c:pt idx="1239">
                  <c:v>7.97</c:v>
                </c:pt>
                <c:pt idx="1240">
                  <c:v>7.98</c:v>
                </c:pt>
                <c:pt idx="1241">
                  <c:v>7.97</c:v>
                </c:pt>
                <c:pt idx="1242">
                  <c:v>7.95</c:v>
                </c:pt>
                <c:pt idx="1243">
                  <c:v>7.95</c:v>
                </c:pt>
                <c:pt idx="1244">
                  <c:v>7.95</c:v>
                </c:pt>
                <c:pt idx="1245">
                  <c:v>7.9</c:v>
                </c:pt>
                <c:pt idx="1246">
                  <c:v>7.9</c:v>
                </c:pt>
                <c:pt idx="1247">
                  <c:v>7.93</c:v>
                </c:pt>
                <c:pt idx="1248">
                  <c:v>7.93</c:v>
                </c:pt>
                <c:pt idx="1249">
                  <c:v>7.9</c:v>
                </c:pt>
                <c:pt idx="1250">
                  <c:v>7.9</c:v>
                </c:pt>
                <c:pt idx="1251">
                  <c:v>7.9</c:v>
                </c:pt>
                <c:pt idx="1252">
                  <c:v>7.85</c:v>
                </c:pt>
                <c:pt idx="1253">
                  <c:v>7.87</c:v>
                </c:pt>
                <c:pt idx="1254">
                  <c:v>7.85</c:v>
                </c:pt>
                <c:pt idx="1255">
                  <c:v>7.87</c:v>
                </c:pt>
                <c:pt idx="1256">
                  <c:v>7.87</c:v>
                </c:pt>
                <c:pt idx="1257">
                  <c:v>7.88</c:v>
                </c:pt>
                <c:pt idx="1258">
                  <c:v>7.88</c:v>
                </c:pt>
                <c:pt idx="1259">
                  <c:v>7.85</c:v>
                </c:pt>
                <c:pt idx="1260">
                  <c:v>7.88</c:v>
                </c:pt>
                <c:pt idx="1261">
                  <c:v>7.88</c:v>
                </c:pt>
                <c:pt idx="1262">
                  <c:v>7.85</c:v>
                </c:pt>
                <c:pt idx="1263">
                  <c:v>7.92</c:v>
                </c:pt>
                <c:pt idx="1264">
                  <c:v>8</c:v>
                </c:pt>
                <c:pt idx="1265">
                  <c:v>8.0500000000000007</c:v>
                </c:pt>
                <c:pt idx="1266">
                  <c:v>8.0500000000000007</c:v>
                </c:pt>
                <c:pt idx="1267">
                  <c:v>8.0500000000000007</c:v>
                </c:pt>
                <c:pt idx="1268">
                  <c:v>8.0500000000000007</c:v>
                </c:pt>
                <c:pt idx="1269">
                  <c:v>8.07</c:v>
                </c:pt>
                <c:pt idx="1270">
                  <c:v>8.0500000000000007</c:v>
                </c:pt>
                <c:pt idx="1271">
                  <c:v>8.0500000000000007</c:v>
                </c:pt>
                <c:pt idx="1272">
                  <c:v>8.0500000000000007</c:v>
                </c:pt>
                <c:pt idx="1273">
                  <c:v>8.0500000000000007</c:v>
                </c:pt>
                <c:pt idx="1274">
                  <c:v>8.07</c:v>
                </c:pt>
                <c:pt idx="1275">
                  <c:v>8</c:v>
                </c:pt>
                <c:pt idx="1276">
                  <c:v>8.0500000000000007</c:v>
                </c:pt>
                <c:pt idx="1277">
                  <c:v>8.0500000000000007</c:v>
                </c:pt>
                <c:pt idx="1278">
                  <c:v>8.0299999999999994</c:v>
                </c:pt>
                <c:pt idx="1279">
                  <c:v>8.0500000000000007</c:v>
                </c:pt>
                <c:pt idx="1280">
                  <c:v>8.0500000000000007</c:v>
                </c:pt>
                <c:pt idx="1281">
                  <c:v>8.02</c:v>
                </c:pt>
                <c:pt idx="1282">
                  <c:v>8</c:v>
                </c:pt>
                <c:pt idx="1283">
                  <c:v>8</c:v>
                </c:pt>
                <c:pt idx="1284">
                  <c:v>7.95</c:v>
                </c:pt>
                <c:pt idx="1285">
                  <c:v>8.02</c:v>
                </c:pt>
                <c:pt idx="1286">
                  <c:v>8.02</c:v>
                </c:pt>
                <c:pt idx="1287">
                  <c:v>8.02</c:v>
                </c:pt>
                <c:pt idx="1288">
                  <c:v>8.07</c:v>
                </c:pt>
                <c:pt idx="1289">
                  <c:v>8.02</c:v>
                </c:pt>
                <c:pt idx="1290">
                  <c:v>8.0500000000000007</c:v>
                </c:pt>
                <c:pt idx="1291">
                  <c:v>8.0500000000000007</c:v>
                </c:pt>
                <c:pt idx="1292">
                  <c:v>8.0500000000000007</c:v>
                </c:pt>
                <c:pt idx="1293">
                  <c:v>8.0500000000000007</c:v>
                </c:pt>
                <c:pt idx="1294">
                  <c:v>8.0500000000000007</c:v>
                </c:pt>
                <c:pt idx="1295">
                  <c:v>8.0299999999999994</c:v>
                </c:pt>
                <c:pt idx="1296">
                  <c:v>7.98</c:v>
                </c:pt>
                <c:pt idx="1297">
                  <c:v>7.95</c:v>
                </c:pt>
                <c:pt idx="1298">
                  <c:v>7.92</c:v>
                </c:pt>
                <c:pt idx="1299">
                  <c:v>7.95</c:v>
                </c:pt>
                <c:pt idx="1300">
                  <c:v>7.95</c:v>
                </c:pt>
                <c:pt idx="1301">
                  <c:v>7.85</c:v>
                </c:pt>
                <c:pt idx="1302">
                  <c:v>7.75</c:v>
                </c:pt>
                <c:pt idx="1303">
                  <c:v>7.68</c:v>
                </c:pt>
                <c:pt idx="1304">
                  <c:v>7.65</c:v>
                </c:pt>
                <c:pt idx="1305">
                  <c:v>7.65</c:v>
                </c:pt>
                <c:pt idx="1306">
                  <c:v>7.65</c:v>
                </c:pt>
                <c:pt idx="1307">
                  <c:v>7.7</c:v>
                </c:pt>
                <c:pt idx="1308">
                  <c:v>7.8</c:v>
                </c:pt>
                <c:pt idx="1309">
                  <c:v>7.8</c:v>
                </c:pt>
                <c:pt idx="1310">
                  <c:v>7.8</c:v>
                </c:pt>
                <c:pt idx="1311">
                  <c:v>7.73</c:v>
                </c:pt>
                <c:pt idx="1312">
                  <c:v>7.63</c:v>
                </c:pt>
                <c:pt idx="1313">
                  <c:v>7.63</c:v>
                </c:pt>
                <c:pt idx="1314">
                  <c:v>7.6</c:v>
                </c:pt>
                <c:pt idx="1315">
                  <c:v>7.58</c:v>
                </c:pt>
                <c:pt idx="1316">
                  <c:v>7.63</c:v>
                </c:pt>
                <c:pt idx="1317">
                  <c:v>7.6</c:v>
                </c:pt>
                <c:pt idx="1318">
                  <c:v>7.58</c:v>
                </c:pt>
                <c:pt idx="1319">
                  <c:v>7.62</c:v>
                </c:pt>
                <c:pt idx="1320">
                  <c:v>7.6</c:v>
                </c:pt>
                <c:pt idx="1321">
                  <c:v>7.65</c:v>
                </c:pt>
                <c:pt idx="1322">
                  <c:v>7.67</c:v>
                </c:pt>
                <c:pt idx="1323">
                  <c:v>7.67</c:v>
                </c:pt>
                <c:pt idx="1324">
                  <c:v>7.65</c:v>
                </c:pt>
                <c:pt idx="1325">
                  <c:v>7.58</c:v>
                </c:pt>
                <c:pt idx="1326">
                  <c:v>7.6</c:v>
                </c:pt>
                <c:pt idx="1327">
                  <c:v>7.6</c:v>
                </c:pt>
                <c:pt idx="1328">
                  <c:v>7.62</c:v>
                </c:pt>
                <c:pt idx="1329">
                  <c:v>7.65</c:v>
                </c:pt>
                <c:pt idx="1330">
                  <c:v>7.65</c:v>
                </c:pt>
                <c:pt idx="1331">
                  <c:v>7.65</c:v>
                </c:pt>
                <c:pt idx="1332">
                  <c:v>7.6</c:v>
                </c:pt>
                <c:pt idx="1333">
                  <c:v>7.53</c:v>
                </c:pt>
                <c:pt idx="1334">
                  <c:v>7.6</c:v>
                </c:pt>
                <c:pt idx="1335">
                  <c:v>7.55</c:v>
                </c:pt>
                <c:pt idx="1336">
                  <c:v>7.62</c:v>
                </c:pt>
                <c:pt idx="1337">
                  <c:v>7.65</c:v>
                </c:pt>
                <c:pt idx="1338">
                  <c:v>7.6</c:v>
                </c:pt>
                <c:pt idx="1339">
                  <c:v>7.6</c:v>
                </c:pt>
                <c:pt idx="1340">
                  <c:v>7.65</c:v>
                </c:pt>
                <c:pt idx="1341">
                  <c:v>7.68</c:v>
                </c:pt>
                <c:pt idx="1342">
                  <c:v>7.65</c:v>
                </c:pt>
                <c:pt idx="1343">
                  <c:v>7.65</c:v>
                </c:pt>
                <c:pt idx="1344">
                  <c:v>7.65</c:v>
                </c:pt>
                <c:pt idx="1345">
                  <c:v>7.65</c:v>
                </c:pt>
                <c:pt idx="1346">
                  <c:v>7.58</c:v>
                </c:pt>
                <c:pt idx="1347">
                  <c:v>7.65</c:v>
                </c:pt>
                <c:pt idx="1348">
                  <c:v>7.55</c:v>
                </c:pt>
                <c:pt idx="1349">
                  <c:v>7.55</c:v>
                </c:pt>
                <c:pt idx="1350">
                  <c:v>7.55</c:v>
                </c:pt>
                <c:pt idx="1351">
                  <c:v>7.55</c:v>
                </c:pt>
                <c:pt idx="1352">
                  <c:v>7.55</c:v>
                </c:pt>
                <c:pt idx="1353">
                  <c:v>7.55</c:v>
                </c:pt>
                <c:pt idx="1354">
                  <c:v>7.57</c:v>
                </c:pt>
                <c:pt idx="1355">
                  <c:v>7.62</c:v>
                </c:pt>
                <c:pt idx="1356">
                  <c:v>7.69</c:v>
                </c:pt>
                <c:pt idx="1357">
                  <c:v>7.68</c:v>
                </c:pt>
                <c:pt idx="1358">
                  <c:v>7.65</c:v>
                </c:pt>
                <c:pt idx="1359">
                  <c:v>7.67</c:v>
                </c:pt>
                <c:pt idx="1360">
                  <c:v>7.65</c:v>
                </c:pt>
                <c:pt idx="1361">
                  <c:v>7.65</c:v>
                </c:pt>
                <c:pt idx="1362">
                  <c:v>7.65</c:v>
                </c:pt>
                <c:pt idx="1363">
                  <c:v>7.67</c:v>
                </c:pt>
                <c:pt idx="1364">
                  <c:v>7.65</c:v>
                </c:pt>
                <c:pt idx="1365">
                  <c:v>7.65</c:v>
                </c:pt>
                <c:pt idx="1366">
                  <c:v>7.65</c:v>
                </c:pt>
                <c:pt idx="1367">
                  <c:v>7.65</c:v>
                </c:pt>
                <c:pt idx="1368">
                  <c:v>7.53</c:v>
                </c:pt>
                <c:pt idx="1369">
                  <c:v>7.5</c:v>
                </c:pt>
                <c:pt idx="1370">
                  <c:v>7.5</c:v>
                </c:pt>
                <c:pt idx="1371">
                  <c:v>7.35</c:v>
                </c:pt>
                <c:pt idx="1372">
                  <c:v>7.35</c:v>
                </c:pt>
                <c:pt idx="1373">
                  <c:v>7.4</c:v>
                </c:pt>
                <c:pt idx="1374">
                  <c:v>7.43</c:v>
                </c:pt>
                <c:pt idx="1375">
                  <c:v>7.42</c:v>
                </c:pt>
                <c:pt idx="1376">
                  <c:v>7.42</c:v>
                </c:pt>
                <c:pt idx="1377">
                  <c:v>7.45</c:v>
                </c:pt>
                <c:pt idx="1378">
                  <c:v>7.45</c:v>
                </c:pt>
                <c:pt idx="1379">
                  <c:v>7.45</c:v>
                </c:pt>
                <c:pt idx="1380">
                  <c:v>7.45</c:v>
                </c:pt>
                <c:pt idx="1381">
                  <c:v>7.45</c:v>
                </c:pt>
                <c:pt idx="1382">
                  <c:v>7.4</c:v>
                </c:pt>
                <c:pt idx="1383">
                  <c:v>7.45</c:v>
                </c:pt>
                <c:pt idx="1384">
                  <c:v>7.45</c:v>
                </c:pt>
                <c:pt idx="1385">
                  <c:v>7.42</c:v>
                </c:pt>
                <c:pt idx="1386">
                  <c:v>7.37</c:v>
                </c:pt>
                <c:pt idx="1387">
                  <c:v>7.35</c:v>
                </c:pt>
                <c:pt idx="1388">
                  <c:v>7.3</c:v>
                </c:pt>
                <c:pt idx="1389">
                  <c:v>7.3</c:v>
                </c:pt>
                <c:pt idx="1390">
                  <c:v>7.3</c:v>
                </c:pt>
                <c:pt idx="1391">
                  <c:v>7.33</c:v>
                </c:pt>
                <c:pt idx="1392">
                  <c:v>7.3</c:v>
                </c:pt>
                <c:pt idx="1393">
                  <c:v>7.35</c:v>
                </c:pt>
                <c:pt idx="1394">
                  <c:v>7.35</c:v>
                </c:pt>
                <c:pt idx="1395">
                  <c:v>7.35</c:v>
                </c:pt>
                <c:pt idx="1396">
                  <c:v>7.35</c:v>
                </c:pt>
                <c:pt idx="1397">
                  <c:v>7.43</c:v>
                </c:pt>
                <c:pt idx="1398">
                  <c:v>7.35</c:v>
                </c:pt>
                <c:pt idx="1399">
                  <c:v>7.35</c:v>
                </c:pt>
                <c:pt idx="1400">
                  <c:v>7.3</c:v>
                </c:pt>
                <c:pt idx="1401">
                  <c:v>7.47</c:v>
                </c:pt>
                <c:pt idx="1402">
                  <c:v>7.47</c:v>
                </c:pt>
                <c:pt idx="1403">
                  <c:v>7.47</c:v>
                </c:pt>
                <c:pt idx="1404">
                  <c:v>7.5</c:v>
                </c:pt>
                <c:pt idx="1405">
                  <c:v>7.55</c:v>
                </c:pt>
                <c:pt idx="1406">
                  <c:v>7.58</c:v>
                </c:pt>
                <c:pt idx="1407">
                  <c:v>7.5</c:v>
                </c:pt>
                <c:pt idx="1408">
                  <c:v>7.57</c:v>
                </c:pt>
                <c:pt idx="1409">
                  <c:v>7.48</c:v>
                </c:pt>
                <c:pt idx="1410">
                  <c:v>7.5</c:v>
                </c:pt>
                <c:pt idx="1411">
                  <c:v>7.5</c:v>
                </c:pt>
                <c:pt idx="1412">
                  <c:v>7.5</c:v>
                </c:pt>
                <c:pt idx="1413">
                  <c:v>7.5</c:v>
                </c:pt>
                <c:pt idx="1414">
                  <c:v>7.45</c:v>
                </c:pt>
                <c:pt idx="1415">
                  <c:v>7.45</c:v>
                </c:pt>
                <c:pt idx="1416">
                  <c:v>7.45</c:v>
                </c:pt>
                <c:pt idx="1417">
                  <c:v>7.47</c:v>
                </c:pt>
                <c:pt idx="1418">
                  <c:v>7.5</c:v>
                </c:pt>
                <c:pt idx="1419">
                  <c:v>7.5</c:v>
                </c:pt>
                <c:pt idx="1420">
                  <c:v>7.5</c:v>
                </c:pt>
                <c:pt idx="1421">
                  <c:v>7.52</c:v>
                </c:pt>
                <c:pt idx="1422">
                  <c:v>7.5</c:v>
                </c:pt>
                <c:pt idx="1423">
                  <c:v>7.47</c:v>
                </c:pt>
                <c:pt idx="1424">
                  <c:v>7.47</c:v>
                </c:pt>
                <c:pt idx="1425">
                  <c:v>7.5</c:v>
                </c:pt>
                <c:pt idx="1426">
                  <c:v>7.5</c:v>
                </c:pt>
                <c:pt idx="1427">
                  <c:v>7.45</c:v>
                </c:pt>
                <c:pt idx="1428">
                  <c:v>7.45</c:v>
                </c:pt>
                <c:pt idx="1429">
                  <c:v>7.35</c:v>
                </c:pt>
                <c:pt idx="1430">
                  <c:v>7.4</c:v>
                </c:pt>
                <c:pt idx="1431">
                  <c:v>7.35</c:v>
                </c:pt>
                <c:pt idx="1432">
                  <c:v>7.35</c:v>
                </c:pt>
                <c:pt idx="1433">
                  <c:v>7.35</c:v>
                </c:pt>
                <c:pt idx="1434">
                  <c:v>7.35</c:v>
                </c:pt>
                <c:pt idx="1435">
                  <c:v>7.35</c:v>
                </c:pt>
                <c:pt idx="1436">
                  <c:v>7.35</c:v>
                </c:pt>
                <c:pt idx="1437">
                  <c:v>7.35</c:v>
                </c:pt>
                <c:pt idx="1438">
                  <c:v>7.35</c:v>
                </c:pt>
                <c:pt idx="1439">
                  <c:v>7.35</c:v>
                </c:pt>
                <c:pt idx="1440">
                  <c:v>7.35</c:v>
                </c:pt>
                <c:pt idx="1441">
                  <c:v>7.35</c:v>
                </c:pt>
                <c:pt idx="1442">
                  <c:v>7.35</c:v>
                </c:pt>
                <c:pt idx="1443">
                  <c:v>7.35</c:v>
                </c:pt>
                <c:pt idx="1444">
                  <c:v>7.35</c:v>
                </c:pt>
                <c:pt idx="1445">
                  <c:v>7.35</c:v>
                </c:pt>
                <c:pt idx="1446">
                  <c:v>7.35</c:v>
                </c:pt>
                <c:pt idx="1447">
                  <c:v>7.25</c:v>
                </c:pt>
                <c:pt idx="1448">
                  <c:v>7.28</c:v>
                </c:pt>
                <c:pt idx="1449">
                  <c:v>7.28</c:v>
                </c:pt>
                <c:pt idx="1450">
                  <c:v>7.25</c:v>
                </c:pt>
                <c:pt idx="1451">
                  <c:v>7.2</c:v>
                </c:pt>
                <c:pt idx="1452">
                  <c:v>7.2</c:v>
                </c:pt>
                <c:pt idx="1453">
                  <c:v>7.2</c:v>
                </c:pt>
                <c:pt idx="1454">
                  <c:v>7.2</c:v>
                </c:pt>
                <c:pt idx="1455">
                  <c:v>7.25</c:v>
                </c:pt>
                <c:pt idx="1456">
                  <c:v>7.25</c:v>
                </c:pt>
                <c:pt idx="1457">
                  <c:v>7.3</c:v>
                </c:pt>
                <c:pt idx="1458">
                  <c:v>7.3</c:v>
                </c:pt>
                <c:pt idx="1459">
                  <c:v>7.25</c:v>
                </c:pt>
                <c:pt idx="1460">
                  <c:v>7.3</c:v>
                </c:pt>
                <c:pt idx="1461">
                  <c:v>7.35</c:v>
                </c:pt>
                <c:pt idx="1462">
                  <c:v>7.3</c:v>
                </c:pt>
                <c:pt idx="1463">
                  <c:v>7.26</c:v>
                </c:pt>
                <c:pt idx="1464">
                  <c:v>7.25</c:v>
                </c:pt>
                <c:pt idx="1465">
                  <c:v>7.25</c:v>
                </c:pt>
                <c:pt idx="1466">
                  <c:v>7.3</c:v>
                </c:pt>
                <c:pt idx="1467">
                  <c:v>7.3</c:v>
                </c:pt>
                <c:pt idx="1468">
                  <c:v>7.3</c:v>
                </c:pt>
                <c:pt idx="1469">
                  <c:v>7.3</c:v>
                </c:pt>
                <c:pt idx="1470">
                  <c:v>7.28</c:v>
                </c:pt>
                <c:pt idx="1471">
                  <c:v>7.3</c:v>
                </c:pt>
                <c:pt idx="1472">
                  <c:v>7.27</c:v>
                </c:pt>
                <c:pt idx="1473">
                  <c:v>7.4</c:v>
                </c:pt>
                <c:pt idx="1474">
                  <c:v>7.37</c:v>
                </c:pt>
                <c:pt idx="1475">
                  <c:v>7.35</c:v>
                </c:pt>
                <c:pt idx="1476">
                  <c:v>7.35</c:v>
                </c:pt>
                <c:pt idx="1477">
                  <c:v>7.35</c:v>
                </c:pt>
                <c:pt idx="1478">
                  <c:v>7.35</c:v>
                </c:pt>
                <c:pt idx="1479">
                  <c:v>7.4</c:v>
                </c:pt>
                <c:pt idx="1480">
                  <c:v>7.4</c:v>
                </c:pt>
                <c:pt idx="1481">
                  <c:v>7.43</c:v>
                </c:pt>
                <c:pt idx="1482">
                  <c:v>7.4</c:v>
                </c:pt>
                <c:pt idx="1483">
                  <c:v>7.43</c:v>
                </c:pt>
                <c:pt idx="1484">
                  <c:v>7.42</c:v>
                </c:pt>
                <c:pt idx="1485">
                  <c:v>7.38</c:v>
                </c:pt>
                <c:pt idx="1486">
                  <c:v>7.43</c:v>
                </c:pt>
                <c:pt idx="1487">
                  <c:v>7.43</c:v>
                </c:pt>
                <c:pt idx="1488">
                  <c:v>7.45</c:v>
                </c:pt>
                <c:pt idx="1489">
                  <c:v>7.43</c:v>
                </c:pt>
                <c:pt idx="1490">
                  <c:v>7.4</c:v>
                </c:pt>
                <c:pt idx="1491">
                  <c:v>7.4</c:v>
                </c:pt>
                <c:pt idx="1492">
                  <c:v>7.42</c:v>
                </c:pt>
                <c:pt idx="1493">
                  <c:v>7.42</c:v>
                </c:pt>
                <c:pt idx="1494">
                  <c:v>7.45</c:v>
                </c:pt>
                <c:pt idx="1495">
                  <c:v>7.45</c:v>
                </c:pt>
                <c:pt idx="1496">
                  <c:v>7.42</c:v>
                </c:pt>
                <c:pt idx="1497">
                  <c:v>7.38</c:v>
                </c:pt>
                <c:pt idx="1498">
                  <c:v>7.35</c:v>
                </c:pt>
                <c:pt idx="1499">
                  <c:v>7.35</c:v>
                </c:pt>
                <c:pt idx="1500">
                  <c:v>7.35</c:v>
                </c:pt>
                <c:pt idx="1501">
                  <c:v>7.35</c:v>
                </c:pt>
                <c:pt idx="1502">
                  <c:v>7.35</c:v>
                </c:pt>
                <c:pt idx="1503">
                  <c:v>7.37</c:v>
                </c:pt>
                <c:pt idx="1504">
                  <c:v>7.35</c:v>
                </c:pt>
                <c:pt idx="1505">
                  <c:v>7.37</c:v>
                </c:pt>
                <c:pt idx="1506">
                  <c:v>7.4</c:v>
                </c:pt>
                <c:pt idx="1507">
                  <c:v>7.5</c:v>
                </c:pt>
                <c:pt idx="1508">
                  <c:v>7.45</c:v>
                </c:pt>
                <c:pt idx="1509">
                  <c:v>7.45</c:v>
                </c:pt>
                <c:pt idx="1510">
                  <c:v>7.43</c:v>
                </c:pt>
                <c:pt idx="1511">
                  <c:v>7.43</c:v>
                </c:pt>
                <c:pt idx="1512">
                  <c:v>7.47</c:v>
                </c:pt>
                <c:pt idx="1513">
                  <c:v>7.42</c:v>
                </c:pt>
                <c:pt idx="1514">
                  <c:v>7.43</c:v>
                </c:pt>
                <c:pt idx="1515">
                  <c:v>7.43</c:v>
                </c:pt>
                <c:pt idx="1516">
                  <c:v>7.45</c:v>
                </c:pt>
                <c:pt idx="1517">
                  <c:v>7.45</c:v>
                </c:pt>
                <c:pt idx="1518">
                  <c:v>7.55</c:v>
                </c:pt>
                <c:pt idx="1519">
                  <c:v>7.6</c:v>
                </c:pt>
                <c:pt idx="1520">
                  <c:v>7.72</c:v>
                </c:pt>
                <c:pt idx="1521">
                  <c:v>7.84</c:v>
                </c:pt>
                <c:pt idx="1522">
                  <c:v>7.65</c:v>
                </c:pt>
                <c:pt idx="1523">
                  <c:v>7.6</c:v>
                </c:pt>
                <c:pt idx="1524">
                  <c:v>7.63</c:v>
                </c:pt>
                <c:pt idx="1525">
                  <c:v>7.67</c:v>
                </c:pt>
                <c:pt idx="1526">
                  <c:v>7.72</c:v>
                </c:pt>
                <c:pt idx="1527">
                  <c:v>7.97</c:v>
                </c:pt>
                <c:pt idx="1528">
                  <c:v>8</c:v>
                </c:pt>
                <c:pt idx="1529">
                  <c:v>7.95</c:v>
                </c:pt>
                <c:pt idx="1530">
                  <c:v>8</c:v>
                </c:pt>
                <c:pt idx="1531">
                  <c:v>7.65</c:v>
                </c:pt>
                <c:pt idx="1532">
                  <c:v>7.83</c:v>
                </c:pt>
                <c:pt idx="1533">
                  <c:v>7.72</c:v>
                </c:pt>
                <c:pt idx="1534">
                  <c:v>7.83</c:v>
                </c:pt>
                <c:pt idx="1535">
                  <c:v>8</c:v>
                </c:pt>
                <c:pt idx="1536">
                  <c:v>8.35</c:v>
                </c:pt>
                <c:pt idx="1537">
                  <c:v>8.15</c:v>
                </c:pt>
                <c:pt idx="1538">
                  <c:v>8.24</c:v>
                </c:pt>
                <c:pt idx="1539">
                  <c:v>8.26</c:v>
                </c:pt>
                <c:pt idx="1540">
                  <c:v>8.6</c:v>
                </c:pt>
                <c:pt idx="1541">
                  <c:v>8.4499999999999993</c:v>
                </c:pt>
                <c:pt idx="1542">
                  <c:v>8.48</c:v>
                </c:pt>
                <c:pt idx="1543">
                  <c:v>8.48</c:v>
                </c:pt>
                <c:pt idx="1544">
                  <c:v>8.27</c:v>
                </c:pt>
                <c:pt idx="1545">
                  <c:v>8.15</c:v>
                </c:pt>
                <c:pt idx="1546">
                  <c:v>8.1999999999999993</c:v>
                </c:pt>
                <c:pt idx="1547">
                  <c:v>8.24</c:v>
                </c:pt>
                <c:pt idx="1548">
                  <c:v>8.19</c:v>
                </c:pt>
                <c:pt idx="1549">
                  <c:v>8.3000000000000007</c:v>
                </c:pt>
                <c:pt idx="1550">
                  <c:v>8.3000000000000007</c:v>
                </c:pt>
                <c:pt idx="1551">
                  <c:v>8.4499999999999993</c:v>
                </c:pt>
                <c:pt idx="1552">
                  <c:v>8.4499999999999993</c:v>
                </c:pt>
                <c:pt idx="1553">
                  <c:v>8.4499999999999993</c:v>
                </c:pt>
                <c:pt idx="1554">
                  <c:v>8.48</c:v>
                </c:pt>
                <c:pt idx="1555">
                  <c:v>8.7200000000000006</c:v>
                </c:pt>
                <c:pt idx="1556">
                  <c:v>8.75</c:v>
                </c:pt>
                <c:pt idx="1557">
                  <c:v>8.65</c:v>
                </c:pt>
                <c:pt idx="1558">
                  <c:v>8.65</c:v>
                </c:pt>
                <c:pt idx="1559">
                  <c:v>8.65</c:v>
                </c:pt>
                <c:pt idx="1560">
                  <c:v>8.65</c:v>
                </c:pt>
                <c:pt idx="1561">
                  <c:v>8.6</c:v>
                </c:pt>
                <c:pt idx="1562">
                  <c:v>8.4499999999999993</c:v>
                </c:pt>
                <c:pt idx="1563">
                  <c:v>8.35</c:v>
                </c:pt>
                <c:pt idx="1564">
                  <c:v>8.34</c:v>
                </c:pt>
                <c:pt idx="1565">
                  <c:v>8.32</c:v>
                </c:pt>
                <c:pt idx="1566">
                  <c:v>8.35</c:v>
                </c:pt>
                <c:pt idx="1567">
                  <c:v>8.2799999999999994</c:v>
                </c:pt>
                <c:pt idx="1568">
                  <c:v>8.25</c:v>
                </c:pt>
                <c:pt idx="1569">
                  <c:v>8.25</c:v>
                </c:pt>
                <c:pt idx="1570">
                  <c:v>8.32</c:v>
                </c:pt>
                <c:pt idx="1571">
                  <c:v>8.2899999999999991</c:v>
                </c:pt>
                <c:pt idx="1572">
                  <c:v>8.35</c:v>
                </c:pt>
                <c:pt idx="1573">
                  <c:v>8.32</c:v>
                </c:pt>
                <c:pt idx="1574">
                  <c:v>8.2799999999999994</c:v>
                </c:pt>
                <c:pt idx="1575">
                  <c:v>8.24</c:v>
                </c:pt>
                <c:pt idx="1576">
                  <c:v>8.35</c:v>
                </c:pt>
                <c:pt idx="1577">
                  <c:v>8.3800000000000008</c:v>
                </c:pt>
                <c:pt idx="1578">
                  <c:v>8.4</c:v>
                </c:pt>
                <c:pt idx="1579">
                  <c:v>8.4</c:v>
                </c:pt>
                <c:pt idx="1580">
                  <c:v>8.43</c:v>
                </c:pt>
                <c:pt idx="1581">
                  <c:v>8.43</c:v>
                </c:pt>
                <c:pt idx="1582">
                  <c:v>8.43</c:v>
                </c:pt>
                <c:pt idx="1583">
                  <c:v>8.4</c:v>
                </c:pt>
                <c:pt idx="1584">
                  <c:v>8.43</c:v>
                </c:pt>
                <c:pt idx="1585">
                  <c:v>8.43</c:v>
                </c:pt>
                <c:pt idx="1586">
                  <c:v>8.43</c:v>
                </c:pt>
                <c:pt idx="1587">
                  <c:v>8.48</c:v>
                </c:pt>
                <c:pt idx="1588">
                  <c:v>8.42</c:v>
                </c:pt>
                <c:pt idx="1589">
                  <c:v>8.4499999999999993</c:v>
                </c:pt>
                <c:pt idx="1590">
                  <c:v>8.48</c:v>
                </c:pt>
                <c:pt idx="1591">
                  <c:v>8.48</c:v>
                </c:pt>
                <c:pt idx="1592">
                  <c:v>8.49</c:v>
                </c:pt>
                <c:pt idx="1593">
                  <c:v>8.65</c:v>
                </c:pt>
                <c:pt idx="1594">
                  <c:v>8.65</c:v>
                </c:pt>
                <c:pt idx="1595">
                  <c:v>8.65</c:v>
                </c:pt>
                <c:pt idx="1596">
                  <c:v>8.65</c:v>
                </c:pt>
                <c:pt idx="1597">
                  <c:v>8.65</c:v>
                </c:pt>
                <c:pt idx="1598">
                  <c:v>8.68</c:v>
                </c:pt>
                <c:pt idx="1599">
                  <c:v>8.8000000000000007</c:v>
                </c:pt>
                <c:pt idx="1600">
                  <c:v>8.8000000000000007</c:v>
                </c:pt>
                <c:pt idx="1601">
                  <c:v>9.15</c:v>
                </c:pt>
                <c:pt idx="1602">
                  <c:v>9.07</c:v>
                </c:pt>
                <c:pt idx="1603">
                  <c:v>9.0500000000000007</c:v>
                </c:pt>
                <c:pt idx="1604">
                  <c:v>9.0299999999999994</c:v>
                </c:pt>
                <c:pt idx="1605">
                  <c:v>9.08</c:v>
                </c:pt>
                <c:pt idx="1606">
                  <c:v>9.0500000000000007</c:v>
                </c:pt>
                <c:pt idx="1607">
                  <c:v>9.1999999999999993</c:v>
                </c:pt>
                <c:pt idx="1608">
                  <c:v>9.1999999999999993</c:v>
                </c:pt>
                <c:pt idx="1609">
                  <c:v>9.1</c:v>
                </c:pt>
                <c:pt idx="1610">
                  <c:v>9.1199999999999992</c:v>
                </c:pt>
                <c:pt idx="1611">
                  <c:v>9.08</c:v>
                </c:pt>
                <c:pt idx="1612">
                  <c:v>9.1</c:v>
                </c:pt>
                <c:pt idx="1613">
                  <c:v>8.92</c:v>
                </c:pt>
                <c:pt idx="1614">
                  <c:v>8.9</c:v>
                </c:pt>
                <c:pt idx="1615">
                  <c:v>8.83</c:v>
                </c:pt>
                <c:pt idx="1616">
                  <c:v>8.8800000000000008</c:v>
                </c:pt>
                <c:pt idx="1617">
                  <c:v>8.85</c:v>
                </c:pt>
                <c:pt idx="1618">
                  <c:v>8.6300000000000008</c:v>
                </c:pt>
                <c:pt idx="1619">
                  <c:v>8.6</c:v>
                </c:pt>
                <c:pt idx="1620">
                  <c:v>8.5500000000000007</c:v>
                </c:pt>
                <c:pt idx="1621">
                  <c:v>8.5500000000000007</c:v>
                </c:pt>
                <c:pt idx="1622">
                  <c:v>8.5299999999999994</c:v>
                </c:pt>
                <c:pt idx="1623">
                  <c:v>8.5500000000000007</c:v>
                </c:pt>
                <c:pt idx="1624">
                  <c:v>8.4499999999999993</c:v>
                </c:pt>
                <c:pt idx="1625">
                  <c:v>8.4499999999999993</c:v>
                </c:pt>
                <c:pt idx="1626">
                  <c:v>8.4499999999999993</c:v>
                </c:pt>
                <c:pt idx="1627">
                  <c:v>8.4499999999999993</c:v>
                </c:pt>
                <c:pt idx="1628">
                  <c:v>8.52</c:v>
                </c:pt>
                <c:pt idx="1629">
                  <c:v>8.5299999999999994</c:v>
                </c:pt>
                <c:pt idx="1630">
                  <c:v>8.4700000000000006</c:v>
                </c:pt>
                <c:pt idx="1631">
                  <c:v>8.4700000000000006</c:v>
                </c:pt>
                <c:pt idx="1632">
                  <c:v>8.4700000000000006</c:v>
                </c:pt>
                <c:pt idx="1633">
                  <c:v>8.5</c:v>
                </c:pt>
                <c:pt idx="1634">
                  <c:v>8.5</c:v>
                </c:pt>
                <c:pt idx="1635">
                  <c:v>8.5</c:v>
                </c:pt>
                <c:pt idx="1636">
                  <c:v>8.5</c:v>
                </c:pt>
                <c:pt idx="1637">
                  <c:v>8.5</c:v>
                </c:pt>
                <c:pt idx="1638">
                  <c:v>8.5</c:v>
                </c:pt>
                <c:pt idx="1639">
                  <c:v>8.5</c:v>
                </c:pt>
                <c:pt idx="1640">
                  <c:v>8.4700000000000006</c:v>
                </c:pt>
                <c:pt idx="1641">
                  <c:v>8.48</c:v>
                </c:pt>
                <c:pt idx="1642">
                  <c:v>8.4700000000000006</c:v>
                </c:pt>
                <c:pt idx="1643">
                  <c:v>8.4700000000000006</c:v>
                </c:pt>
                <c:pt idx="1644">
                  <c:v>8.4499999999999993</c:v>
                </c:pt>
                <c:pt idx="1645">
                  <c:v>8.4499999999999993</c:v>
                </c:pt>
                <c:pt idx="1646">
                  <c:v>8.4499999999999993</c:v>
                </c:pt>
                <c:pt idx="1647">
                  <c:v>8.48</c:v>
                </c:pt>
                <c:pt idx="1648">
                  <c:v>8.48</c:v>
                </c:pt>
                <c:pt idx="1649">
                  <c:v>8.5</c:v>
                </c:pt>
                <c:pt idx="1650">
                  <c:v>8.5</c:v>
                </c:pt>
                <c:pt idx="1651">
                  <c:v>8.5</c:v>
                </c:pt>
                <c:pt idx="1652">
                  <c:v>8.5</c:v>
                </c:pt>
                <c:pt idx="1653">
                  <c:v>8.48</c:v>
                </c:pt>
                <c:pt idx="1654">
                  <c:v>8.48</c:v>
                </c:pt>
                <c:pt idx="1655">
                  <c:v>8.5</c:v>
                </c:pt>
                <c:pt idx="1656">
                  <c:v>8.5</c:v>
                </c:pt>
                <c:pt idx="1657">
                  <c:v>8.5</c:v>
                </c:pt>
                <c:pt idx="1658">
                  <c:v>8.5</c:v>
                </c:pt>
                <c:pt idx="1659">
                  <c:v>8.48</c:v>
                </c:pt>
                <c:pt idx="1660">
                  <c:v>8.48</c:v>
                </c:pt>
                <c:pt idx="1661">
                  <c:v>8.5</c:v>
                </c:pt>
                <c:pt idx="1662">
                  <c:v>8.5299999999999994</c:v>
                </c:pt>
                <c:pt idx="1663">
                  <c:v>8.5299999999999994</c:v>
                </c:pt>
                <c:pt idx="1664">
                  <c:v>8.5</c:v>
                </c:pt>
                <c:pt idx="1665">
                  <c:v>8.5</c:v>
                </c:pt>
                <c:pt idx="1666">
                  <c:v>8.5500000000000007</c:v>
                </c:pt>
                <c:pt idx="1667">
                  <c:v>8.6</c:v>
                </c:pt>
                <c:pt idx="1668">
                  <c:v>8.6</c:v>
                </c:pt>
                <c:pt idx="1669">
                  <c:v>8.5299999999999994</c:v>
                </c:pt>
                <c:pt idx="1670">
                  <c:v>8.5299999999999994</c:v>
                </c:pt>
                <c:pt idx="1671">
                  <c:v>8.6</c:v>
                </c:pt>
                <c:pt idx="1672">
                  <c:v>8.67</c:v>
                </c:pt>
                <c:pt idx="1673">
                  <c:v>8.65</c:v>
                </c:pt>
                <c:pt idx="1674">
                  <c:v>8.7799999999999994</c:v>
                </c:pt>
                <c:pt idx="1675">
                  <c:v>8.75</c:v>
                </c:pt>
                <c:pt idx="1676">
                  <c:v>8.65</c:v>
                </c:pt>
                <c:pt idx="1677">
                  <c:v>8.65</c:v>
                </c:pt>
                <c:pt idx="1678">
                  <c:v>8.65</c:v>
                </c:pt>
                <c:pt idx="1679">
                  <c:v>8.65</c:v>
                </c:pt>
                <c:pt idx="1680">
                  <c:v>8.65</c:v>
                </c:pt>
                <c:pt idx="1681">
                  <c:v>8.75</c:v>
                </c:pt>
                <c:pt idx="1682">
                  <c:v>8.85</c:v>
                </c:pt>
                <c:pt idx="1683">
                  <c:v>8.85</c:v>
                </c:pt>
                <c:pt idx="1684">
                  <c:v>8.9499999999999993</c:v>
                </c:pt>
                <c:pt idx="1685">
                  <c:v>8.9499999999999993</c:v>
                </c:pt>
                <c:pt idx="1686">
                  <c:v>9.0500000000000007</c:v>
                </c:pt>
                <c:pt idx="1687">
                  <c:v>9.0500000000000007</c:v>
                </c:pt>
                <c:pt idx="1688">
                  <c:v>9.2200000000000006</c:v>
                </c:pt>
                <c:pt idx="1689">
                  <c:v>9.3800000000000008</c:v>
                </c:pt>
                <c:pt idx="1690">
                  <c:v>9.9499999999999993</c:v>
                </c:pt>
                <c:pt idx="1691">
                  <c:v>9.75</c:v>
                </c:pt>
                <c:pt idx="1692">
                  <c:v>9.9700000000000006</c:v>
                </c:pt>
                <c:pt idx="1693">
                  <c:v>10.07</c:v>
                </c:pt>
                <c:pt idx="1694">
                  <c:v>10.17</c:v>
                </c:pt>
                <c:pt idx="1695">
                  <c:v>9.74</c:v>
                </c:pt>
                <c:pt idx="1696">
                  <c:v>9.75</c:v>
                </c:pt>
                <c:pt idx="1697">
                  <c:v>9.8000000000000007</c:v>
                </c:pt>
                <c:pt idx="1698">
                  <c:v>9.89</c:v>
                </c:pt>
                <c:pt idx="1699">
                  <c:v>10.94</c:v>
                </c:pt>
                <c:pt idx="1700">
                  <c:v>10.98</c:v>
                </c:pt>
                <c:pt idx="1701">
                  <c:v>11.06</c:v>
                </c:pt>
                <c:pt idx="1702">
                  <c:v>11.6</c:v>
                </c:pt>
                <c:pt idx="1703">
                  <c:v>11.62</c:v>
                </c:pt>
                <c:pt idx="1704">
                  <c:v>11.89</c:v>
                </c:pt>
                <c:pt idx="1705">
                  <c:v>11.82</c:v>
                </c:pt>
                <c:pt idx="1706">
                  <c:v>11.4</c:v>
                </c:pt>
                <c:pt idx="1707">
                  <c:v>11.44</c:v>
                </c:pt>
                <c:pt idx="1708">
                  <c:v>11.46</c:v>
                </c:pt>
                <c:pt idx="1709">
                  <c:v>11.44</c:v>
                </c:pt>
                <c:pt idx="1710">
                  <c:v>11.64</c:v>
                </c:pt>
                <c:pt idx="1711">
                  <c:v>11.63</c:v>
                </c:pt>
                <c:pt idx="1712">
                  <c:v>11.65</c:v>
                </c:pt>
                <c:pt idx="1713">
                  <c:v>11.67</c:v>
                </c:pt>
                <c:pt idx="1714">
                  <c:v>11.85</c:v>
                </c:pt>
                <c:pt idx="1715">
                  <c:v>11.94</c:v>
                </c:pt>
                <c:pt idx="1716">
                  <c:v>11.88</c:v>
                </c:pt>
                <c:pt idx="1717">
                  <c:v>11.92</c:v>
                </c:pt>
                <c:pt idx="1718">
                  <c:v>11.74</c:v>
                </c:pt>
                <c:pt idx="1719">
                  <c:v>11.79</c:v>
                </c:pt>
                <c:pt idx="1720">
                  <c:v>11.4</c:v>
                </c:pt>
                <c:pt idx="1721">
                  <c:v>11.25</c:v>
                </c:pt>
                <c:pt idx="1722">
                  <c:v>10.75</c:v>
                </c:pt>
                <c:pt idx="1723">
                  <c:v>10.75</c:v>
                </c:pt>
                <c:pt idx="1724">
                  <c:v>10.75</c:v>
                </c:pt>
                <c:pt idx="1725">
                  <c:v>10.73</c:v>
                </c:pt>
                <c:pt idx="1726">
                  <c:v>10.61</c:v>
                </c:pt>
                <c:pt idx="1727">
                  <c:v>9.9600000000000009</c:v>
                </c:pt>
                <c:pt idx="1728">
                  <c:v>9.98</c:v>
                </c:pt>
                <c:pt idx="1729">
                  <c:v>10</c:v>
                </c:pt>
                <c:pt idx="1730">
                  <c:v>9.4499999999999993</c:v>
                </c:pt>
                <c:pt idx="1731">
                  <c:v>9.4600000000000009</c:v>
                </c:pt>
                <c:pt idx="1732">
                  <c:v>8.8000000000000007</c:v>
                </c:pt>
                <c:pt idx="1733">
                  <c:v>8.7899999999999991</c:v>
                </c:pt>
                <c:pt idx="1734">
                  <c:v>8.81</c:v>
                </c:pt>
                <c:pt idx="1735">
                  <c:v>8.81</c:v>
                </c:pt>
                <c:pt idx="1736">
                  <c:v>8.7899999999999991</c:v>
                </c:pt>
                <c:pt idx="1737">
                  <c:v>8.77</c:v>
                </c:pt>
                <c:pt idx="1738">
                  <c:v>8.77</c:v>
                </c:pt>
                <c:pt idx="1739">
                  <c:v>8.7799999999999994</c:v>
                </c:pt>
                <c:pt idx="1740">
                  <c:v>8.77</c:v>
                </c:pt>
                <c:pt idx="1741">
                  <c:v>8.7899999999999991</c:v>
                </c:pt>
                <c:pt idx="1742">
                  <c:v>8.8000000000000007</c:v>
                </c:pt>
                <c:pt idx="1743">
                  <c:v>9.0299999999999994</c:v>
                </c:pt>
                <c:pt idx="1744">
                  <c:v>9</c:v>
                </c:pt>
                <c:pt idx="1745">
                  <c:v>9.07</c:v>
                </c:pt>
                <c:pt idx="1746">
                  <c:v>9.07</c:v>
                </c:pt>
                <c:pt idx="1747">
                  <c:v>9.1999999999999993</c:v>
                </c:pt>
                <c:pt idx="1748">
                  <c:v>9.25</c:v>
                </c:pt>
                <c:pt idx="1749">
                  <c:v>9.2799999999999994</c:v>
                </c:pt>
                <c:pt idx="1750">
                  <c:v>9.4499999999999993</c:v>
                </c:pt>
                <c:pt idx="1751">
                  <c:v>9.42</c:v>
                </c:pt>
                <c:pt idx="1752">
                  <c:v>9.4499999999999993</c:v>
                </c:pt>
                <c:pt idx="1753">
                  <c:v>9.25</c:v>
                </c:pt>
                <c:pt idx="1754">
                  <c:v>9.25</c:v>
                </c:pt>
                <c:pt idx="1755">
                  <c:v>9.0500000000000007</c:v>
                </c:pt>
                <c:pt idx="1756">
                  <c:v>9.1300000000000008</c:v>
                </c:pt>
                <c:pt idx="1757">
                  <c:v>9.0500000000000007</c:v>
                </c:pt>
                <c:pt idx="1758">
                  <c:v>9.17</c:v>
                </c:pt>
                <c:pt idx="1759">
                  <c:v>9.2200000000000006</c:v>
                </c:pt>
                <c:pt idx="1760">
                  <c:v>9.0500000000000007</c:v>
                </c:pt>
                <c:pt idx="1761">
                  <c:v>9.18</c:v>
                </c:pt>
                <c:pt idx="1762">
                  <c:v>9.18</c:v>
                </c:pt>
                <c:pt idx="1763">
                  <c:v>9.3800000000000008</c:v>
                </c:pt>
                <c:pt idx="1764">
                  <c:v>9.18</c:v>
                </c:pt>
                <c:pt idx="1765">
                  <c:v>9.25</c:v>
                </c:pt>
                <c:pt idx="1766">
                  <c:v>9.43</c:v>
                </c:pt>
                <c:pt idx="1767">
                  <c:v>9.48</c:v>
                </c:pt>
                <c:pt idx="1768">
                  <c:v>9.43</c:v>
                </c:pt>
                <c:pt idx="1769">
                  <c:v>9.42</c:v>
                </c:pt>
                <c:pt idx="1770">
                  <c:v>9.3800000000000008</c:v>
                </c:pt>
                <c:pt idx="1771">
                  <c:v>9.4499999999999993</c:v>
                </c:pt>
                <c:pt idx="1772">
                  <c:v>9.4499999999999993</c:v>
                </c:pt>
                <c:pt idx="1773">
                  <c:v>9.42</c:v>
                </c:pt>
                <c:pt idx="1774">
                  <c:v>9.77</c:v>
                </c:pt>
                <c:pt idx="1775">
                  <c:v>10.5</c:v>
                </c:pt>
                <c:pt idx="1776">
                  <c:v>10.75</c:v>
                </c:pt>
                <c:pt idx="1777">
                  <c:v>10.5</c:v>
                </c:pt>
                <c:pt idx="1778">
                  <c:v>10.5</c:v>
                </c:pt>
                <c:pt idx="1779">
                  <c:v>10.62</c:v>
                </c:pt>
                <c:pt idx="1780">
                  <c:v>10.55</c:v>
                </c:pt>
                <c:pt idx="1781">
                  <c:v>10.55</c:v>
                </c:pt>
                <c:pt idx="1782">
                  <c:v>10.55</c:v>
                </c:pt>
                <c:pt idx="1783">
                  <c:v>10.35</c:v>
                </c:pt>
                <c:pt idx="1784">
                  <c:v>10.52</c:v>
                </c:pt>
                <c:pt idx="1785">
                  <c:v>10.45</c:v>
                </c:pt>
                <c:pt idx="1786">
                  <c:v>10.45</c:v>
                </c:pt>
                <c:pt idx="1787">
                  <c:v>10.48</c:v>
                </c:pt>
                <c:pt idx="1788">
                  <c:v>10.45</c:v>
                </c:pt>
                <c:pt idx="1789">
                  <c:v>10.55</c:v>
                </c:pt>
                <c:pt idx="1790">
                  <c:v>10.52</c:v>
                </c:pt>
                <c:pt idx="1791">
                  <c:v>10.55</c:v>
                </c:pt>
                <c:pt idx="1792">
                  <c:v>10.58</c:v>
                </c:pt>
                <c:pt idx="1793">
                  <c:v>9.9499999999999993</c:v>
                </c:pt>
                <c:pt idx="1794">
                  <c:v>10.25</c:v>
                </c:pt>
                <c:pt idx="1795">
                  <c:v>10.119999999999999</c:v>
                </c:pt>
                <c:pt idx="1796">
                  <c:v>9.92</c:v>
                </c:pt>
                <c:pt idx="1797">
                  <c:v>9.92</c:v>
                </c:pt>
                <c:pt idx="1798">
                  <c:v>9.75</c:v>
                </c:pt>
                <c:pt idx="1799">
                  <c:v>9.75</c:v>
                </c:pt>
                <c:pt idx="1800">
                  <c:v>9.75</c:v>
                </c:pt>
                <c:pt idx="1801">
                  <c:v>9.68</c:v>
                </c:pt>
                <c:pt idx="1802">
                  <c:v>9.75</c:v>
                </c:pt>
                <c:pt idx="1803">
                  <c:v>9.94</c:v>
                </c:pt>
                <c:pt idx="1804">
                  <c:v>9.81</c:v>
                </c:pt>
                <c:pt idx="1805">
                  <c:v>9.92</c:v>
                </c:pt>
                <c:pt idx="1806">
                  <c:v>9.7799999999999994</c:v>
                </c:pt>
                <c:pt idx="1807">
                  <c:v>9.5500000000000007</c:v>
                </c:pt>
                <c:pt idx="1808">
                  <c:v>9.5500000000000007</c:v>
                </c:pt>
                <c:pt idx="1809">
                  <c:v>9.5500000000000007</c:v>
                </c:pt>
                <c:pt idx="1810">
                  <c:v>9.5500000000000007</c:v>
                </c:pt>
                <c:pt idx="1811">
                  <c:v>9.4499999999999993</c:v>
                </c:pt>
                <c:pt idx="1812">
                  <c:v>9.35</c:v>
                </c:pt>
                <c:pt idx="1813">
                  <c:v>9.35</c:v>
                </c:pt>
                <c:pt idx="1814">
                  <c:v>9.4</c:v>
                </c:pt>
                <c:pt idx="1815">
                  <c:v>9.43</c:v>
                </c:pt>
                <c:pt idx="1816">
                  <c:v>9.43</c:v>
                </c:pt>
                <c:pt idx="1817">
                  <c:v>9.4499999999999993</c:v>
                </c:pt>
                <c:pt idx="1818">
                  <c:v>9.48</c:v>
                </c:pt>
                <c:pt idx="1819">
                  <c:v>9.48</c:v>
                </c:pt>
                <c:pt idx="1820">
                  <c:v>9.4</c:v>
                </c:pt>
                <c:pt idx="1821">
                  <c:v>9.3800000000000008</c:v>
                </c:pt>
                <c:pt idx="1822">
                  <c:v>9.42</c:v>
                </c:pt>
                <c:pt idx="1823">
                  <c:v>9.3800000000000008</c:v>
                </c:pt>
                <c:pt idx="1824">
                  <c:v>9.42</c:v>
                </c:pt>
                <c:pt idx="1825">
                  <c:v>9.4499999999999993</c:v>
                </c:pt>
                <c:pt idx="1826">
                  <c:v>9.42</c:v>
                </c:pt>
                <c:pt idx="1827">
                  <c:v>9.35</c:v>
                </c:pt>
                <c:pt idx="1828">
                  <c:v>9.33</c:v>
                </c:pt>
                <c:pt idx="1829">
                  <c:v>9.3800000000000008</c:v>
                </c:pt>
                <c:pt idx="1830">
                  <c:v>9.2799999999999994</c:v>
                </c:pt>
                <c:pt idx="1831">
                  <c:v>9.27</c:v>
                </c:pt>
                <c:pt idx="1832">
                  <c:v>9.27</c:v>
                </c:pt>
                <c:pt idx="1833">
                  <c:v>9.27</c:v>
                </c:pt>
                <c:pt idx="1834">
                  <c:v>9.2799999999999994</c:v>
                </c:pt>
                <c:pt idx="1835">
                  <c:v>9.25</c:v>
                </c:pt>
                <c:pt idx="1836">
                  <c:v>9.2799999999999994</c:v>
                </c:pt>
                <c:pt idx="1837">
                  <c:v>9.25</c:v>
                </c:pt>
                <c:pt idx="1838">
                  <c:v>9.27</c:v>
                </c:pt>
                <c:pt idx="1839">
                  <c:v>9.25</c:v>
                </c:pt>
                <c:pt idx="1840">
                  <c:v>9.25</c:v>
                </c:pt>
                <c:pt idx="1841">
                  <c:v>9.25</c:v>
                </c:pt>
                <c:pt idx="1842">
                  <c:v>9.27</c:v>
                </c:pt>
                <c:pt idx="1843">
                  <c:v>9.25</c:v>
                </c:pt>
                <c:pt idx="1844">
                  <c:v>9.2799999999999994</c:v>
                </c:pt>
                <c:pt idx="1845">
                  <c:v>9.25</c:v>
                </c:pt>
                <c:pt idx="1846">
                  <c:v>9.25</c:v>
                </c:pt>
                <c:pt idx="1847">
                  <c:v>9.25</c:v>
                </c:pt>
                <c:pt idx="1848">
                  <c:v>9.25</c:v>
                </c:pt>
                <c:pt idx="1849">
                  <c:v>9.25</c:v>
                </c:pt>
                <c:pt idx="1850">
                  <c:v>9.25</c:v>
                </c:pt>
                <c:pt idx="1851">
                  <c:v>9.25</c:v>
                </c:pt>
                <c:pt idx="1852">
                  <c:v>9.25</c:v>
                </c:pt>
                <c:pt idx="1853">
                  <c:v>9.25</c:v>
                </c:pt>
                <c:pt idx="1854">
                  <c:v>9.25</c:v>
                </c:pt>
                <c:pt idx="1855">
                  <c:v>9.25</c:v>
                </c:pt>
                <c:pt idx="1856">
                  <c:v>9.25</c:v>
                </c:pt>
                <c:pt idx="1857">
                  <c:v>9.25</c:v>
                </c:pt>
                <c:pt idx="1858">
                  <c:v>9.25</c:v>
                </c:pt>
                <c:pt idx="1859">
                  <c:v>9.25</c:v>
                </c:pt>
                <c:pt idx="1860">
                  <c:v>9.25</c:v>
                </c:pt>
                <c:pt idx="1861">
                  <c:v>9.25</c:v>
                </c:pt>
                <c:pt idx="1862">
                  <c:v>9.25</c:v>
                </c:pt>
                <c:pt idx="1863">
                  <c:v>9.25</c:v>
                </c:pt>
                <c:pt idx="1864">
                  <c:v>9.25</c:v>
                </c:pt>
                <c:pt idx="1865">
                  <c:v>9.25</c:v>
                </c:pt>
                <c:pt idx="1866">
                  <c:v>9.25</c:v>
                </c:pt>
                <c:pt idx="1867">
                  <c:v>9.25</c:v>
                </c:pt>
                <c:pt idx="1868">
                  <c:v>9.25</c:v>
                </c:pt>
                <c:pt idx="1869">
                  <c:v>9.25</c:v>
                </c:pt>
                <c:pt idx="1870">
                  <c:v>9.25</c:v>
                </c:pt>
                <c:pt idx="1871">
                  <c:v>9.25</c:v>
                </c:pt>
                <c:pt idx="1872">
                  <c:v>9.25</c:v>
                </c:pt>
                <c:pt idx="1873">
                  <c:v>9.25</c:v>
                </c:pt>
                <c:pt idx="1874">
                  <c:v>9.1999999999999993</c:v>
                </c:pt>
                <c:pt idx="1875">
                  <c:v>9.15</c:v>
                </c:pt>
                <c:pt idx="1876">
                  <c:v>9.15</c:v>
                </c:pt>
                <c:pt idx="1877">
                  <c:v>9.1199999999999992</c:v>
                </c:pt>
                <c:pt idx="1878">
                  <c:v>9.02</c:v>
                </c:pt>
                <c:pt idx="1879">
                  <c:v>8.9</c:v>
                </c:pt>
                <c:pt idx="1880">
                  <c:v>8.9</c:v>
                </c:pt>
                <c:pt idx="1881">
                  <c:v>8.9</c:v>
                </c:pt>
                <c:pt idx="1882">
                  <c:v>8.8800000000000008</c:v>
                </c:pt>
                <c:pt idx="1883">
                  <c:v>8.8699999999999992</c:v>
                </c:pt>
                <c:pt idx="1884">
                  <c:v>8.82</c:v>
                </c:pt>
                <c:pt idx="1885">
                  <c:v>8.7200000000000006</c:v>
                </c:pt>
                <c:pt idx="1886">
                  <c:v>8.7200000000000006</c:v>
                </c:pt>
                <c:pt idx="1887">
                  <c:v>8.32</c:v>
                </c:pt>
                <c:pt idx="1888">
                  <c:v>8.25</c:v>
                </c:pt>
                <c:pt idx="1889">
                  <c:v>8.25</c:v>
                </c:pt>
                <c:pt idx="1890">
                  <c:v>8.18</c:v>
                </c:pt>
                <c:pt idx="1891">
                  <c:v>8.1300000000000008</c:v>
                </c:pt>
                <c:pt idx="1892">
                  <c:v>8.02</c:v>
                </c:pt>
                <c:pt idx="1893">
                  <c:v>7.95</c:v>
                </c:pt>
                <c:pt idx="1894">
                  <c:v>7.95</c:v>
                </c:pt>
                <c:pt idx="1895">
                  <c:v>7.97</c:v>
                </c:pt>
                <c:pt idx="1896">
                  <c:v>7.98</c:v>
                </c:pt>
                <c:pt idx="1897">
                  <c:v>7.92</c:v>
                </c:pt>
                <c:pt idx="1898">
                  <c:v>7.87</c:v>
                </c:pt>
                <c:pt idx="1899">
                  <c:v>7.85</c:v>
                </c:pt>
                <c:pt idx="1900">
                  <c:v>7.85</c:v>
                </c:pt>
                <c:pt idx="1901">
                  <c:v>7.85</c:v>
                </c:pt>
                <c:pt idx="1902">
                  <c:v>7.82</c:v>
                </c:pt>
                <c:pt idx="1903">
                  <c:v>7.95</c:v>
                </c:pt>
                <c:pt idx="1904">
                  <c:v>7.75</c:v>
                </c:pt>
                <c:pt idx="1905">
                  <c:v>7.75</c:v>
                </c:pt>
                <c:pt idx="1906">
                  <c:v>7.72</c:v>
                </c:pt>
                <c:pt idx="1907">
                  <c:v>7.75</c:v>
                </c:pt>
                <c:pt idx="1908">
                  <c:v>7.75</c:v>
                </c:pt>
                <c:pt idx="1909">
                  <c:v>7.65</c:v>
                </c:pt>
                <c:pt idx="1910">
                  <c:v>7.62</c:v>
                </c:pt>
                <c:pt idx="1911">
                  <c:v>7.58</c:v>
                </c:pt>
                <c:pt idx="1912">
                  <c:v>7.62</c:v>
                </c:pt>
                <c:pt idx="1913">
                  <c:v>7.55</c:v>
                </c:pt>
                <c:pt idx="1914">
                  <c:v>7.55</c:v>
                </c:pt>
                <c:pt idx="1915">
                  <c:v>7.52</c:v>
                </c:pt>
                <c:pt idx="1916">
                  <c:v>7.52</c:v>
                </c:pt>
                <c:pt idx="1917">
                  <c:v>7.52</c:v>
                </c:pt>
                <c:pt idx="1918">
                  <c:v>7.48</c:v>
                </c:pt>
                <c:pt idx="1919">
                  <c:v>7.48</c:v>
                </c:pt>
                <c:pt idx="1920">
                  <c:v>7.38</c:v>
                </c:pt>
                <c:pt idx="1921">
                  <c:v>7.35</c:v>
                </c:pt>
                <c:pt idx="1922">
                  <c:v>7.02</c:v>
                </c:pt>
                <c:pt idx="1923">
                  <c:v>7.02</c:v>
                </c:pt>
                <c:pt idx="1924">
                  <c:v>7.02</c:v>
                </c:pt>
                <c:pt idx="1925">
                  <c:v>6.85</c:v>
                </c:pt>
                <c:pt idx="1926">
                  <c:v>6.82</c:v>
                </c:pt>
                <c:pt idx="1927">
                  <c:v>6.78</c:v>
                </c:pt>
                <c:pt idx="1928">
                  <c:v>6.78</c:v>
                </c:pt>
                <c:pt idx="1929">
                  <c:v>6.75</c:v>
                </c:pt>
                <c:pt idx="1930">
                  <c:v>6.73</c:v>
                </c:pt>
                <c:pt idx="1931">
                  <c:v>6.78</c:v>
                </c:pt>
                <c:pt idx="1932">
                  <c:v>6.78</c:v>
                </c:pt>
                <c:pt idx="1933">
                  <c:v>6.75</c:v>
                </c:pt>
                <c:pt idx="1934">
                  <c:v>6.75</c:v>
                </c:pt>
                <c:pt idx="1935">
                  <c:v>6.75</c:v>
                </c:pt>
                <c:pt idx="1936">
                  <c:v>6.75</c:v>
                </c:pt>
                <c:pt idx="1937">
                  <c:v>6.75</c:v>
                </c:pt>
                <c:pt idx="1938">
                  <c:v>6.78</c:v>
                </c:pt>
                <c:pt idx="1939">
                  <c:v>6.75</c:v>
                </c:pt>
                <c:pt idx="1940">
                  <c:v>6.57</c:v>
                </c:pt>
                <c:pt idx="1941">
                  <c:v>6.6</c:v>
                </c:pt>
                <c:pt idx="1942">
                  <c:v>6.58</c:v>
                </c:pt>
                <c:pt idx="1943">
                  <c:v>6.52</c:v>
                </c:pt>
                <c:pt idx="1944">
                  <c:v>6.55</c:v>
                </c:pt>
                <c:pt idx="1945">
                  <c:v>6.47</c:v>
                </c:pt>
                <c:pt idx="1946">
                  <c:v>6.38</c:v>
                </c:pt>
                <c:pt idx="1947">
                  <c:v>6.35</c:v>
                </c:pt>
                <c:pt idx="1948">
                  <c:v>6.35</c:v>
                </c:pt>
                <c:pt idx="1949">
                  <c:v>6.37</c:v>
                </c:pt>
                <c:pt idx="1950">
                  <c:v>6.35</c:v>
                </c:pt>
                <c:pt idx="1951">
                  <c:v>6.37</c:v>
                </c:pt>
                <c:pt idx="1952">
                  <c:v>6.35</c:v>
                </c:pt>
                <c:pt idx="1953">
                  <c:v>6.38</c:v>
                </c:pt>
                <c:pt idx="1954">
                  <c:v>6.58</c:v>
                </c:pt>
                <c:pt idx="1955">
                  <c:v>6.53</c:v>
                </c:pt>
                <c:pt idx="1956">
                  <c:v>6.55</c:v>
                </c:pt>
                <c:pt idx="1957">
                  <c:v>6.45</c:v>
                </c:pt>
                <c:pt idx="1958">
                  <c:v>6.45</c:v>
                </c:pt>
                <c:pt idx="1959">
                  <c:v>6.45</c:v>
                </c:pt>
                <c:pt idx="1960">
                  <c:v>6.45</c:v>
                </c:pt>
                <c:pt idx="1961">
                  <c:v>6.25</c:v>
                </c:pt>
                <c:pt idx="1962">
                  <c:v>6.25</c:v>
                </c:pt>
                <c:pt idx="1963">
                  <c:v>6.25</c:v>
                </c:pt>
                <c:pt idx="1964">
                  <c:v>6.22</c:v>
                </c:pt>
                <c:pt idx="1965">
                  <c:v>6.15</c:v>
                </c:pt>
                <c:pt idx="1966">
                  <c:v>6.18</c:v>
                </c:pt>
                <c:pt idx="1967">
                  <c:v>6.17</c:v>
                </c:pt>
                <c:pt idx="1968">
                  <c:v>6.17</c:v>
                </c:pt>
                <c:pt idx="1969">
                  <c:v>6.04</c:v>
                </c:pt>
                <c:pt idx="1970">
                  <c:v>5.97</c:v>
                </c:pt>
                <c:pt idx="1971">
                  <c:v>5.98</c:v>
                </c:pt>
                <c:pt idx="1972">
                  <c:v>6.05</c:v>
                </c:pt>
                <c:pt idx="1973">
                  <c:v>6.02</c:v>
                </c:pt>
                <c:pt idx="1974">
                  <c:v>6.05</c:v>
                </c:pt>
                <c:pt idx="1975">
                  <c:v>6</c:v>
                </c:pt>
                <c:pt idx="1976">
                  <c:v>6.05</c:v>
                </c:pt>
                <c:pt idx="1977">
                  <c:v>6.05</c:v>
                </c:pt>
                <c:pt idx="1978">
                  <c:v>6.02</c:v>
                </c:pt>
                <c:pt idx="1979">
                  <c:v>6.08</c:v>
                </c:pt>
                <c:pt idx="1980">
                  <c:v>6.12</c:v>
                </c:pt>
                <c:pt idx="1981">
                  <c:v>6.1</c:v>
                </c:pt>
                <c:pt idx="1982">
                  <c:v>6.12</c:v>
                </c:pt>
                <c:pt idx="1983">
                  <c:v>6.13</c:v>
                </c:pt>
                <c:pt idx="1984">
                  <c:v>6.18</c:v>
                </c:pt>
                <c:pt idx="1985">
                  <c:v>6.12</c:v>
                </c:pt>
                <c:pt idx="1986">
                  <c:v>6.12</c:v>
                </c:pt>
                <c:pt idx="1987">
                  <c:v>6.25</c:v>
                </c:pt>
                <c:pt idx="1988">
                  <c:v>6.22</c:v>
                </c:pt>
                <c:pt idx="1989">
                  <c:v>6.25</c:v>
                </c:pt>
                <c:pt idx="1990">
                  <c:v>6.18</c:v>
                </c:pt>
                <c:pt idx="1991">
                  <c:v>6.08</c:v>
                </c:pt>
                <c:pt idx="1992">
                  <c:v>6.1</c:v>
                </c:pt>
                <c:pt idx="1993">
                  <c:v>6.07</c:v>
                </c:pt>
                <c:pt idx="1994">
                  <c:v>6.07</c:v>
                </c:pt>
                <c:pt idx="1995">
                  <c:v>6.07</c:v>
                </c:pt>
                <c:pt idx="1996">
                  <c:v>5.95</c:v>
                </c:pt>
                <c:pt idx="1997">
                  <c:v>6</c:v>
                </c:pt>
                <c:pt idx="1998">
                  <c:v>5.75</c:v>
                </c:pt>
                <c:pt idx="1999">
                  <c:v>5.8</c:v>
                </c:pt>
                <c:pt idx="2000">
                  <c:v>5.78</c:v>
                </c:pt>
                <c:pt idx="2001">
                  <c:v>5.77</c:v>
                </c:pt>
                <c:pt idx="2002">
                  <c:v>5.77</c:v>
                </c:pt>
                <c:pt idx="2003">
                  <c:v>5.77</c:v>
                </c:pt>
                <c:pt idx="2004">
                  <c:v>5.78</c:v>
                </c:pt>
                <c:pt idx="2005">
                  <c:v>5.8</c:v>
                </c:pt>
                <c:pt idx="2006">
                  <c:v>5.8</c:v>
                </c:pt>
                <c:pt idx="2007">
                  <c:v>5.78</c:v>
                </c:pt>
                <c:pt idx="2008">
                  <c:v>5.82</c:v>
                </c:pt>
                <c:pt idx="2009">
                  <c:v>5.8</c:v>
                </c:pt>
                <c:pt idx="2010">
                  <c:v>5.78</c:v>
                </c:pt>
                <c:pt idx="2011">
                  <c:v>5.8</c:v>
                </c:pt>
                <c:pt idx="2012">
                  <c:v>5.77</c:v>
                </c:pt>
                <c:pt idx="2013">
                  <c:v>5.75</c:v>
                </c:pt>
                <c:pt idx="2014">
                  <c:v>5.8</c:v>
                </c:pt>
                <c:pt idx="2015">
                  <c:v>5.75</c:v>
                </c:pt>
                <c:pt idx="2016">
                  <c:v>5.65</c:v>
                </c:pt>
                <c:pt idx="2017">
                  <c:v>5.65</c:v>
                </c:pt>
                <c:pt idx="2018">
                  <c:v>5.68</c:v>
                </c:pt>
                <c:pt idx="2019">
                  <c:v>5.68</c:v>
                </c:pt>
                <c:pt idx="2020">
                  <c:v>5.68</c:v>
                </c:pt>
                <c:pt idx="2021">
                  <c:v>5.68</c:v>
                </c:pt>
                <c:pt idx="2022">
                  <c:v>5.65</c:v>
                </c:pt>
                <c:pt idx="2023">
                  <c:v>5.65</c:v>
                </c:pt>
                <c:pt idx="2024">
                  <c:v>5.65</c:v>
                </c:pt>
                <c:pt idx="2025">
                  <c:v>5.65</c:v>
                </c:pt>
                <c:pt idx="2026">
                  <c:v>5.68</c:v>
                </c:pt>
                <c:pt idx="2027">
                  <c:v>5.68</c:v>
                </c:pt>
                <c:pt idx="2028">
                  <c:v>5.63</c:v>
                </c:pt>
                <c:pt idx="2029">
                  <c:v>5.65</c:v>
                </c:pt>
                <c:pt idx="2030">
                  <c:v>5.67</c:v>
                </c:pt>
                <c:pt idx="2031">
                  <c:v>5.62</c:v>
                </c:pt>
                <c:pt idx="2032">
                  <c:v>5.62</c:v>
                </c:pt>
                <c:pt idx="2033">
                  <c:v>5.6</c:v>
                </c:pt>
                <c:pt idx="2034">
                  <c:v>5.57</c:v>
                </c:pt>
                <c:pt idx="2035">
                  <c:v>5.6</c:v>
                </c:pt>
                <c:pt idx="2036">
                  <c:v>5.57</c:v>
                </c:pt>
                <c:pt idx="2037">
                  <c:v>5.55</c:v>
                </c:pt>
                <c:pt idx="2038">
                  <c:v>5.55</c:v>
                </c:pt>
                <c:pt idx="2039">
                  <c:v>5.57</c:v>
                </c:pt>
                <c:pt idx="2040">
                  <c:v>5.55</c:v>
                </c:pt>
                <c:pt idx="2041">
                  <c:v>5.55</c:v>
                </c:pt>
                <c:pt idx="2042">
                  <c:v>5.55</c:v>
                </c:pt>
                <c:pt idx="2043">
                  <c:v>5.53</c:v>
                </c:pt>
                <c:pt idx="2044">
                  <c:v>5.48</c:v>
                </c:pt>
                <c:pt idx="2045">
                  <c:v>5.33</c:v>
                </c:pt>
                <c:pt idx="2046">
                  <c:v>5.25</c:v>
                </c:pt>
                <c:pt idx="2047">
                  <c:v>5.22</c:v>
                </c:pt>
                <c:pt idx="2048">
                  <c:v>5.22</c:v>
                </c:pt>
                <c:pt idx="2049">
                  <c:v>5.3</c:v>
                </c:pt>
                <c:pt idx="2050">
                  <c:v>5.3</c:v>
                </c:pt>
                <c:pt idx="2051">
                  <c:v>5.22</c:v>
                </c:pt>
                <c:pt idx="2052">
                  <c:v>5.17</c:v>
                </c:pt>
                <c:pt idx="2053">
                  <c:v>5.15</c:v>
                </c:pt>
                <c:pt idx="2054">
                  <c:v>5.15</c:v>
                </c:pt>
                <c:pt idx="2055">
                  <c:v>5.15</c:v>
                </c:pt>
                <c:pt idx="2056">
                  <c:v>5.12</c:v>
                </c:pt>
                <c:pt idx="2057">
                  <c:v>5.0999999999999996</c:v>
                </c:pt>
                <c:pt idx="2058">
                  <c:v>5.0999999999999996</c:v>
                </c:pt>
                <c:pt idx="2059">
                  <c:v>5.0999999999999996</c:v>
                </c:pt>
                <c:pt idx="2060">
                  <c:v>5.05</c:v>
                </c:pt>
                <c:pt idx="2061">
                  <c:v>5.05</c:v>
                </c:pt>
                <c:pt idx="2062">
                  <c:v>5.0199999999999996</c:v>
                </c:pt>
                <c:pt idx="2063">
                  <c:v>5</c:v>
                </c:pt>
                <c:pt idx="2064">
                  <c:v>4.95</c:v>
                </c:pt>
                <c:pt idx="2065">
                  <c:v>4.9000000000000004</c:v>
                </c:pt>
                <c:pt idx="2066">
                  <c:v>4.95</c:v>
                </c:pt>
                <c:pt idx="2067">
                  <c:v>4.95</c:v>
                </c:pt>
                <c:pt idx="2068">
                  <c:v>4.92</c:v>
                </c:pt>
                <c:pt idx="2069">
                  <c:v>4.8499999999999996</c:v>
                </c:pt>
                <c:pt idx="2070">
                  <c:v>4.8499999999999996</c:v>
                </c:pt>
                <c:pt idx="2071">
                  <c:v>4.8499999999999996</c:v>
                </c:pt>
                <c:pt idx="2072">
                  <c:v>4.8499999999999996</c:v>
                </c:pt>
                <c:pt idx="2073">
                  <c:v>4.8499999999999996</c:v>
                </c:pt>
                <c:pt idx="2074">
                  <c:v>4.8499999999999996</c:v>
                </c:pt>
                <c:pt idx="2075">
                  <c:v>4.95</c:v>
                </c:pt>
                <c:pt idx="2076">
                  <c:v>4.95</c:v>
                </c:pt>
                <c:pt idx="2077">
                  <c:v>4.88</c:v>
                </c:pt>
                <c:pt idx="2078">
                  <c:v>4.95</c:v>
                </c:pt>
                <c:pt idx="2079">
                  <c:v>4.92</c:v>
                </c:pt>
                <c:pt idx="2080">
                  <c:v>4.9800000000000004</c:v>
                </c:pt>
                <c:pt idx="2081">
                  <c:v>5.15</c:v>
                </c:pt>
                <c:pt idx="2082">
                  <c:v>5.25</c:v>
                </c:pt>
                <c:pt idx="2083">
                  <c:v>5.07</c:v>
                </c:pt>
                <c:pt idx="2084">
                  <c:v>4.97</c:v>
                </c:pt>
                <c:pt idx="2085">
                  <c:v>5</c:v>
                </c:pt>
                <c:pt idx="2086">
                  <c:v>4.9000000000000004</c:v>
                </c:pt>
                <c:pt idx="2087">
                  <c:v>4.9000000000000004</c:v>
                </c:pt>
                <c:pt idx="2088">
                  <c:v>5</c:v>
                </c:pt>
                <c:pt idx="2089">
                  <c:v>4.9800000000000004</c:v>
                </c:pt>
                <c:pt idx="2090">
                  <c:v>5</c:v>
                </c:pt>
                <c:pt idx="2091">
                  <c:v>5</c:v>
                </c:pt>
                <c:pt idx="2092">
                  <c:v>5.0199999999999996</c:v>
                </c:pt>
                <c:pt idx="2093">
                  <c:v>5</c:v>
                </c:pt>
                <c:pt idx="2094">
                  <c:v>5.0199999999999996</c:v>
                </c:pt>
                <c:pt idx="2095">
                  <c:v>5</c:v>
                </c:pt>
                <c:pt idx="2096">
                  <c:v>4.9800000000000004</c:v>
                </c:pt>
                <c:pt idx="2097">
                  <c:v>5</c:v>
                </c:pt>
                <c:pt idx="2098">
                  <c:v>5.15</c:v>
                </c:pt>
                <c:pt idx="2099">
                  <c:v>5.15</c:v>
                </c:pt>
                <c:pt idx="2100">
                  <c:v>5.18</c:v>
                </c:pt>
                <c:pt idx="2101">
                  <c:v>5.43</c:v>
                </c:pt>
                <c:pt idx="2102">
                  <c:v>5.48</c:v>
                </c:pt>
                <c:pt idx="2103">
                  <c:v>5.25</c:v>
                </c:pt>
                <c:pt idx="2104">
                  <c:v>5.25</c:v>
                </c:pt>
                <c:pt idx="2105">
                  <c:v>5.25</c:v>
                </c:pt>
                <c:pt idx="2106">
                  <c:v>5.25</c:v>
                </c:pt>
                <c:pt idx="2107">
                  <c:v>5.25</c:v>
                </c:pt>
                <c:pt idx="2108">
                  <c:v>5.25</c:v>
                </c:pt>
                <c:pt idx="2109">
                  <c:v>5.25</c:v>
                </c:pt>
                <c:pt idx="2110">
                  <c:v>5.25</c:v>
                </c:pt>
                <c:pt idx="2111">
                  <c:v>5.25</c:v>
                </c:pt>
                <c:pt idx="2112">
                  <c:v>5.25</c:v>
                </c:pt>
                <c:pt idx="2113">
                  <c:v>5.25</c:v>
                </c:pt>
                <c:pt idx="2114">
                  <c:v>5.25</c:v>
                </c:pt>
                <c:pt idx="2115">
                  <c:v>5.35</c:v>
                </c:pt>
                <c:pt idx="2116">
                  <c:v>5.35</c:v>
                </c:pt>
                <c:pt idx="2117">
                  <c:v>5.35</c:v>
                </c:pt>
                <c:pt idx="2118">
                  <c:v>5.35</c:v>
                </c:pt>
                <c:pt idx="2119">
                  <c:v>5.35</c:v>
                </c:pt>
                <c:pt idx="2120">
                  <c:v>5.4</c:v>
                </c:pt>
                <c:pt idx="2121">
                  <c:v>5.4</c:v>
                </c:pt>
                <c:pt idx="2122">
                  <c:v>5.4</c:v>
                </c:pt>
                <c:pt idx="2123">
                  <c:v>5.35</c:v>
                </c:pt>
                <c:pt idx="2124">
                  <c:v>5.38</c:v>
                </c:pt>
                <c:pt idx="2125">
                  <c:v>5.35</c:v>
                </c:pt>
                <c:pt idx="2126">
                  <c:v>5.35</c:v>
                </c:pt>
                <c:pt idx="2127">
                  <c:v>5.35</c:v>
                </c:pt>
                <c:pt idx="2128">
                  <c:v>5.28</c:v>
                </c:pt>
                <c:pt idx="2129">
                  <c:v>5.25</c:v>
                </c:pt>
                <c:pt idx="2130">
                  <c:v>5.32</c:v>
                </c:pt>
                <c:pt idx="2131">
                  <c:v>5.3</c:v>
                </c:pt>
                <c:pt idx="2132">
                  <c:v>5.45</c:v>
                </c:pt>
                <c:pt idx="2133">
                  <c:v>5.52</c:v>
                </c:pt>
                <c:pt idx="2134">
                  <c:v>5.5</c:v>
                </c:pt>
                <c:pt idx="2135">
                  <c:v>5.5</c:v>
                </c:pt>
                <c:pt idx="2136">
                  <c:v>5.55</c:v>
                </c:pt>
                <c:pt idx="2137">
                  <c:v>5.55</c:v>
                </c:pt>
                <c:pt idx="2138">
                  <c:v>5.55</c:v>
                </c:pt>
                <c:pt idx="2139">
                  <c:v>5.55</c:v>
                </c:pt>
                <c:pt idx="2140">
                  <c:v>5.55</c:v>
                </c:pt>
                <c:pt idx="2141">
                  <c:v>5.55</c:v>
                </c:pt>
                <c:pt idx="2142">
                  <c:v>5.55</c:v>
                </c:pt>
                <c:pt idx="2143">
                  <c:v>5.5</c:v>
                </c:pt>
                <c:pt idx="2144">
                  <c:v>5.52</c:v>
                </c:pt>
                <c:pt idx="2145">
                  <c:v>5.47</c:v>
                </c:pt>
                <c:pt idx="2146">
                  <c:v>5.47</c:v>
                </c:pt>
                <c:pt idx="2147">
                  <c:v>5.45</c:v>
                </c:pt>
                <c:pt idx="2148">
                  <c:v>5.47</c:v>
                </c:pt>
                <c:pt idx="2149">
                  <c:v>5.45</c:v>
                </c:pt>
                <c:pt idx="2150">
                  <c:v>5.45</c:v>
                </c:pt>
                <c:pt idx="2151">
                  <c:v>5.45</c:v>
                </c:pt>
                <c:pt idx="2152">
                  <c:v>5.45</c:v>
                </c:pt>
                <c:pt idx="2153">
                  <c:v>5.37</c:v>
                </c:pt>
                <c:pt idx="2154">
                  <c:v>5.3</c:v>
                </c:pt>
                <c:pt idx="2155">
                  <c:v>5.3</c:v>
                </c:pt>
                <c:pt idx="2156">
                  <c:v>5.32</c:v>
                </c:pt>
                <c:pt idx="2157">
                  <c:v>5.33</c:v>
                </c:pt>
                <c:pt idx="2158">
                  <c:v>5.33</c:v>
                </c:pt>
                <c:pt idx="2159">
                  <c:v>5.37</c:v>
                </c:pt>
                <c:pt idx="2160">
                  <c:v>5.45</c:v>
                </c:pt>
                <c:pt idx="2161">
                  <c:v>5.45</c:v>
                </c:pt>
                <c:pt idx="2162">
                  <c:v>5.52</c:v>
                </c:pt>
                <c:pt idx="2163">
                  <c:v>5.5</c:v>
                </c:pt>
                <c:pt idx="2164">
                  <c:v>5.5</c:v>
                </c:pt>
                <c:pt idx="2165">
                  <c:v>5.5</c:v>
                </c:pt>
                <c:pt idx="2166">
                  <c:v>5.5</c:v>
                </c:pt>
                <c:pt idx="2167">
                  <c:v>5.5</c:v>
                </c:pt>
                <c:pt idx="2168">
                  <c:v>5.5</c:v>
                </c:pt>
                <c:pt idx="2169">
                  <c:v>5.5</c:v>
                </c:pt>
                <c:pt idx="2170">
                  <c:v>5.5</c:v>
                </c:pt>
                <c:pt idx="2171">
                  <c:v>5.5</c:v>
                </c:pt>
                <c:pt idx="2172">
                  <c:v>5.5</c:v>
                </c:pt>
                <c:pt idx="2173">
                  <c:v>5.45</c:v>
                </c:pt>
                <c:pt idx="2174">
                  <c:v>5.43</c:v>
                </c:pt>
                <c:pt idx="2175">
                  <c:v>5.43</c:v>
                </c:pt>
                <c:pt idx="2176">
                  <c:v>5.42</c:v>
                </c:pt>
                <c:pt idx="2177">
                  <c:v>5.42</c:v>
                </c:pt>
                <c:pt idx="2178">
                  <c:v>5.42</c:v>
                </c:pt>
                <c:pt idx="2179">
                  <c:v>5.42</c:v>
                </c:pt>
                <c:pt idx="2180">
                  <c:v>5.4</c:v>
                </c:pt>
                <c:pt idx="2181">
                  <c:v>5.4</c:v>
                </c:pt>
                <c:pt idx="2182">
                  <c:v>5.38</c:v>
                </c:pt>
                <c:pt idx="2183">
                  <c:v>5.35</c:v>
                </c:pt>
                <c:pt idx="2184">
                  <c:v>5.35</c:v>
                </c:pt>
                <c:pt idx="2185">
                  <c:v>5.35</c:v>
                </c:pt>
                <c:pt idx="2186">
                  <c:v>5.35</c:v>
                </c:pt>
                <c:pt idx="2187">
                  <c:v>5.33</c:v>
                </c:pt>
                <c:pt idx="2188">
                  <c:v>5.3</c:v>
                </c:pt>
                <c:pt idx="2189">
                  <c:v>5.32</c:v>
                </c:pt>
                <c:pt idx="2190">
                  <c:v>5.25</c:v>
                </c:pt>
                <c:pt idx="2191">
                  <c:v>5.28</c:v>
                </c:pt>
                <c:pt idx="2192">
                  <c:v>5.28</c:v>
                </c:pt>
                <c:pt idx="2193">
                  <c:v>5.27</c:v>
                </c:pt>
                <c:pt idx="2194">
                  <c:v>5.27</c:v>
                </c:pt>
                <c:pt idx="2195">
                  <c:v>5.3</c:v>
                </c:pt>
                <c:pt idx="2196">
                  <c:v>5.28</c:v>
                </c:pt>
                <c:pt idx="2197">
                  <c:v>5.27</c:v>
                </c:pt>
                <c:pt idx="2198">
                  <c:v>5.27</c:v>
                </c:pt>
                <c:pt idx="2199">
                  <c:v>5.27</c:v>
                </c:pt>
                <c:pt idx="2200">
                  <c:v>5.27</c:v>
                </c:pt>
                <c:pt idx="2201">
                  <c:v>5.27</c:v>
                </c:pt>
                <c:pt idx="2202">
                  <c:v>5.38</c:v>
                </c:pt>
                <c:pt idx="2203">
                  <c:v>5.35</c:v>
                </c:pt>
                <c:pt idx="2204">
                  <c:v>5.35</c:v>
                </c:pt>
                <c:pt idx="2205">
                  <c:v>5.35</c:v>
                </c:pt>
                <c:pt idx="2206">
                  <c:v>5.35</c:v>
                </c:pt>
                <c:pt idx="2207">
                  <c:v>5.35</c:v>
                </c:pt>
                <c:pt idx="2208">
                  <c:v>5.35</c:v>
                </c:pt>
                <c:pt idx="2209">
                  <c:v>5.35</c:v>
                </c:pt>
                <c:pt idx="2210">
                  <c:v>5.35</c:v>
                </c:pt>
                <c:pt idx="2211">
                  <c:v>5.35</c:v>
                </c:pt>
                <c:pt idx="2212">
                  <c:v>5.35</c:v>
                </c:pt>
                <c:pt idx="2213">
                  <c:v>5.37</c:v>
                </c:pt>
                <c:pt idx="2214">
                  <c:v>5.38</c:v>
                </c:pt>
                <c:pt idx="2215">
                  <c:v>5.35</c:v>
                </c:pt>
                <c:pt idx="2216">
                  <c:v>5.35</c:v>
                </c:pt>
                <c:pt idx="2217">
                  <c:v>5.35</c:v>
                </c:pt>
                <c:pt idx="2218">
                  <c:v>5.32</c:v>
                </c:pt>
                <c:pt idx="2219">
                  <c:v>5.3</c:v>
                </c:pt>
                <c:pt idx="2220">
                  <c:v>5.32</c:v>
                </c:pt>
                <c:pt idx="2221">
                  <c:v>5.33</c:v>
                </c:pt>
                <c:pt idx="2222">
                  <c:v>5.37</c:v>
                </c:pt>
                <c:pt idx="2223">
                  <c:v>5.35</c:v>
                </c:pt>
                <c:pt idx="2224">
                  <c:v>5.45</c:v>
                </c:pt>
                <c:pt idx="2225">
                  <c:v>5.45</c:v>
                </c:pt>
                <c:pt idx="2226">
                  <c:v>5.69</c:v>
                </c:pt>
                <c:pt idx="2227">
                  <c:v>5.75</c:v>
                </c:pt>
                <c:pt idx="2228">
                  <c:v>5.78</c:v>
                </c:pt>
                <c:pt idx="2229">
                  <c:v>5.77</c:v>
                </c:pt>
                <c:pt idx="2230">
                  <c:v>5.8</c:v>
                </c:pt>
                <c:pt idx="2231">
                  <c:v>5.78</c:v>
                </c:pt>
                <c:pt idx="2232">
                  <c:v>5.75</c:v>
                </c:pt>
                <c:pt idx="2233">
                  <c:v>5.73</c:v>
                </c:pt>
                <c:pt idx="2234">
                  <c:v>5.73</c:v>
                </c:pt>
                <c:pt idx="2235">
                  <c:v>5.73</c:v>
                </c:pt>
                <c:pt idx="2236">
                  <c:v>5.68</c:v>
                </c:pt>
                <c:pt idx="2237">
                  <c:v>5.68</c:v>
                </c:pt>
                <c:pt idx="2238">
                  <c:v>5.6</c:v>
                </c:pt>
                <c:pt idx="2239">
                  <c:v>5.57</c:v>
                </c:pt>
                <c:pt idx="2240">
                  <c:v>5.62</c:v>
                </c:pt>
                <c:pt idx="2241">
                  <c:v>5.68</c:v>
                </c:pt>
                <c:pt idx="2242">
                  <c:v>5.73</c:v>
                </c:pt>
                <c:pt idx="2243">
                  <c:v>5.73</c:v>
                </c:pt>
                <c:pt idx="2244">
                  <c:v>5.68</c:v>
                </c:pt>
                <c:pt idx="2245">
                  <c:v>5.73</c:v>
                </c:pt>
                <c:pt idx="2246">
                  <c:v>5.7</c:v>
                </c:pt>
                <c:pt idx="2247">
                  <c:v>5.7</c:v>
                </c:pt>
                <c:pt idx="2248">
                  <c:v>5.76</c:v>
                </c:pt>
                <c:pt idx="2249">
                  <c:v>5.73</c:v>
                </c:pt>
                <c:pt idx="2250">
                  <c:v>5.9</c:v>
                </c:pt>
                <c:pt idx="2251">
                  <c:v>5.9</c:v>
                </c:pt>
                <c:pt idx="2252">
                  <c:v>5.85</c:v>
                </c:pt>
                <c:pt idx="2253">
                  <c:v>5.82</c:v>
                </c:pt>
                <c:pt idx="2254">
                  <c:v>5.85</c:v>
                </c:pt>
                <c:pt idx="2255">
                  <c:v>5.85</c:v>
                </c:pt>
                <c:pt idx="2256">
                  <c:v>5.82</c:v>
                </c:pt>
                <c:pt idx="2257">
                  <c:v>5.78</c:v>
                </c:pt>
                <c:pt idx="2258">
                  <c:v>5.8</c:v>
                </c:pt>
                <c:pt idx="2259">
                  <c:v>5.78</c:v>
                </c:pt>
                <c:pt idx="2260">
                  <c:v>5.75</c:v>
                </c:pt>
                <c:pt idx="2261">
                  <c:v>5.7</c:v>
                </c:pt>
                <c:pt idx="2262">
                  <c:v>5.7</c:v>
                </c:pt>
                <c:pt idx="2263">
                  <c:v>5.7</c:v>
                </c:pt>
                <c:pt idx="2264">
                  <c:v>5.7</c:v>
                </c:pt>
                <c:pt idx="2265">
                  <c:v>5.75</c:v>
                </c:pt>
                <c:pt idx="2266">
                  <c:v>5.77</c:v>
                </c:pt>
                <c:pt idx="2267">
                  <c:v>5.78</c:v>
                </c:pt>
                <c:pt idx="2268">
                  <c:v>5.77</c:v>
                </c:pt>
                <c:pt idx="2269">
                  <c:v>5.8</c:v>
                </c:pt>
                <c:pt idx="2270">
                  <c:v>5.8</c:v>
                </c:pt>
                <c:pt idx="2271">
                  <c:v>5.8</c:v>
                </c:pt>
                <c:pt idx="2272">
                  <c:v>5.82</c:v>
                </c:pt>
                <c:pt idx="2273">
                  <c:v>5.87</c:v>
                </c:pt>
                <c:pt idx="2274">
                  <c:v>5.87</c:v>
                </c:pt>
                <c:pt idx="2275">
                  <c:v>5.85</c:v>
                </c:pt>
                <c:pt idx="2276">
                  <c:v>5.85</c:v>
                </c:pt>
                <c:pt idx="2277">
                  <c:v>5.9</c:v>
                </c:pt>
                <c:pt idx="2278">
                  <c:v>5.9</c:v>
                </c:pt>
                <c:pt idx="2279">
                  <c:v>5.9</c:v>
                </c:pt>
                <c:pt idx="2280">
                  <c:v>5.9</c:v>
                </c:pt>
                <c:pt idx="2281">
                  <c:v>5.9</c:v>
                </c:pt>
                <c:pt idx="2282">
                  <c:v>5.9</c:v>
                </c:pt>
                <c:pt idx="2283">
                  <c:v>5.9</c:v>
                </c:pt>
                <c:pt idx="2284">
                  <c:v>5.9</c:v>
                </c:pt>
                <c:pt idx="2285">
                  <c:v>5.9</c:v>
                </c:pt>
                <c:pt idx="2286">
                  <c:v>5.9</c:v>
                </c:pt>
                <c:pt idx="2287">
                  <c:v>5.9</c:v>
                </c:pt>
                <c:pt idx="2288">
                  <c:v>5.88</c:v>
                </c:pt>
                <c:pt idx="2289">
                  <c:v>5.88</c:v>
                </c:pt>
                <c:pt idx="2290">
                  <c:v>5.95</c:v>
                </c:pt>
                <c:pt idx="2291">
                  <c:v>5.9</c:v>
                </c:pt>
                <c:pt idx="2292">
                  <c:v>5.97</c:v>
                </c:pt>
                <c:pt idx="2293">
                  <c:v>5.92</c:v>
                </c:pt>
                <c:pt idx="2294">
                  <c:v>5.9</c:v>
                </c:pt>
                <c:pt idx="2295">
                  <c:v>5.93</c:v>
                </c:pt>
                <c:pt idx="2296">
                  <c:v>5.93</c:v>
                </c:pt>
                <c:pt idx="2297">
                  <c:v>6</c:v>
                </c:pt>
                <c:pt idx="2298">
                  <c:v>6</c:v>
                </c:pt>
                <c:pt idx="2299">
                  <c:v>5.95</c:v>
                </c:pt>
                <c:pt idx="2300">
                  <c:v>5.95</c:v>
                </c:pt>
                <c:pt idx="2301">
                  <c:v>5.95</c:v>
                </c:pt>
                <c:pt idx="2302">
                  <c:v>5.95</c:v>
                </c:pt>
                <c:pt idx="2303">
                  <c:v>5.85</c:v>
                </c:pt>
                <c:pt idx="2304">
                  <c:v>5.92</c:v>
                </c:pt>
                <c:pt idx="2305">
                  <c:v>5.91</c:v>
                </c:pt>
                <c:pt idx="2306">
                  <c:v>5.93</c:v>
                </c:pt>
                <c:pt idx="2307">
                  <c:v>5.85</c:v>
                </c:pt>
                <c:pt idx="2308">
                  <c:v>5.87</c:v>
                </c:pt>
                <c:pt idx="2309">
                  <c:v>5.85</c:v>
                </c:pt>
                <c:pt idx="2310">
                  <c:v>5.85</c:v>
                </c:pt>
                <c:pt idx="2311">
                  <c:v>5.85</c:v>
                </c:pt>
                <c:pt idx="2312">
                  <c:v>5.85</c:v>
                </c:pt>
                <c:pt idx="2313">
                  <c:v>5.85</c:v>
                </c:pt>
                <c:pt idx="2314">
                  <c:v>5.85</c:v>
                </c:pt>
                <c:pt idx="2315">
                  <c:v>5.85</c:v>
                </c:pt>
                <c:pt idx="2316">
                  <c:v>5.85</c:v>
                </c:pt>
                <c:pt idx="2317">
                  <c:v>5.85</c:v>
                </c:pt>
                <c:pt idx="2318">
                  <c:v>5.88</c:v>
                </c:pt>
                <c:pt idx="2319">
                  <c:v>5.85</c:v>
                </c:pt>
                <c:pt idx="2320">
                  <c:v>5.85</c:v>
                </c:pt>
                <c:pt idx="2321">
                  <c:v>5.85</c:v>
                </c:pt>
                <c:pt idx="2322">
                  <c:v>5.85</c:v>
                </c:pt>
                <c:pt idx="2323">
                  <c:v>5.85</c:v>
                </c:pt>
                <c:pt idx="2324">
                  <c:v>5.85</c:v>
                </c:pt>
                <c:pt idx="2325">
                  <c:v>5.85</c:v>
                </c:pt>
                <c:pt idx="2326">
                  <c:v>5.85</c:v>
                </c:pt>
                <c:pt idx="2327">
                  <c:v>5.85</c:v>
                </c:pt>
                <c:pt idx="2328">
                  <c:v>5.85</c:v>
                </c:pt>
                <c:pt idx="2329">
                  <c:v>5.85</c:v>
                </c:pt>
                <c:pt idx="2330">
                  <c:v>5.85</c:v>
                </c:pt>
                <c:pt idx="2331">
                  <c:v>5.85</c:v>
                </c:pt>
                <c:pt idx="2332">
                  <c:v>5.85</c:v>
                </c:pt>
                <c:pt idx="2333">
                  <c:v>5.85</c:v>
                </c:pt>
                <c:pt idx="2334">
                  <c:v>5.85</c:v>
                </c:pt>
                <c:pt idx="2335">
                  <c:v>5.85</c:v>
                </c:pt>
                <c:pt idx="2336">
                  <c:v>5.85</c:v>
                </c:pt>
                <c:pt idx="2337">
                  <c:v>5.87</c:v>
                </c:pt>
                <c:pt idx="2338">
                  <c:v>5.85</c:v>
                </c:pt>
                <c:pt idx="2339">
                  <c:v>5.85</c:v>
                </c:pt>
                <c:pt idx="2340">
                  <c:v>5.85</c:v>
                </c:pt>
                <c:pt idx="2341">
                  <c:v>5.87</c:v>
                </c:pt>
                <c:pt idx="2342">
                  <c:v>5.87</c:v>
                </c:pt>
                <c:pt idx="2343">
                  <c:v>5.87</c:v>
                </c:pt>
                <c:pt idx="2344">
                  <c:v>5.87</c:v>
                </c:pt>
                <c:pt idx="2345">
                  <c:v>5.87</c:v>
                </c:pt>
                <c:pt idx="2346">
                  <c:v>5.85</c:v>
                </c:pt>
                <c:pt idx="2347">
                  <c:v>5.87</c:v>
                </c:pt>
                <c:pt idx="2348">
                  <c:v>5.85</c:v>
                </c:pt>
                <c:pt idx="2349">
                  <c:v>5.87</c:v>
                </c:pt>
                <c:pt idx="2350">
                  <c:v>5.87</c:v>
                </c:pt>
                <c:pt idx="2351">
                  <c:v>5.87</c:v>
                </c:pt>
                <c:pt idx="2352">
                  <c:v>5.9</c:v>
                </c:pt>
                <c:pt idx="2353">
                  <c:v>5.87</c:v>
                </c:pt>
                <c:pt idx="2354">
                  <c:v>5.87</c:v>
                </c:pt>
                <c:pt idx="2355">
                  <c:v>5.89</c:v>
                </c:pt>
                <c:pt idx="2356">
                  <c:v>5.87</c:v>
                </c:pt>
                <c:pt idx="2357">
                  <c:v>5.87</c:v>
                </c:pt>
                <c:pt idx="2358">
                  <c:v>5.89</c:v>
                </c:pt>
                <c:pt idx="2359">
                  <c:v>5.87</c:v>
                </c:pt>
                <c:pt idx="2360">
                  <c:v>5.85</c:v>
                </c:pt>
                <c:pt idx="2361">
                  <c:v>5.9</c:v>
                </c:pt>
                <c:pt idx="2362">
                  <c:v>5.86</c:v>
                </c:pt>
                <c:pt idx="2363">
                  <c:v>5.92</c:v>
                </c:pt>
                <c:pt idx="2364">
                  <c:v>5.88</c:v>
                </c:pt>
                <c:pt idx="2365">
                  <c:v>5.85</c:v>
                </c:pt>
                <c:pt idx="2366">
                  <c:v>5.85</c:v>
                </c:pt>
                <c:pt idx="2367">
                  <c:v>5.85</c:v>
                </c:pt>
                <c:pt idx="2368">
                  <c:v>5.85</c:v>
                </c:pt>
                <c:pt idx="2369">
                  <c:v>5.85</c:v>
                </c:pt>
                <c:pt idx="2370">
                  <c:v>5.85</c:v>
                </c:pt>
                <c:pt idx="2371">
                  <c:v>5.85</c:v>
                </c:pt>
                <c:pt idx="2372">
                  <c:v>5.82</c:v>
                </c:pt>
                <c:pt idx="2373">
                  <c:v>5.85</c:v>
                </c:pt>
                <c:pt idx="2374">
                  <c:v>5.82</c:v>
                </c:pt>
                <c:pt idx="2375">
                  <c:v>5.85</c:v>
                </c:pt>
                <c:pt idx="2376">
                  <c:v>5.9</c:v>
                </c:pt>
                <c:pt idx="2377">
                  <c:v>5.81</c:v>
                </c:pt>
                <c:pt idx="2378">
                  <c:v>5.81</c:v>
                </c:pt>
                <c:pt idx="2379">
                  <c:v>5.82</c:v>
                </c:pt>
                <c:pt idx="2380">
                  <c:v>5.8</c:v>
                </c:pt>
                <c:pt idx="2381">
                  <c:v>5.8</c:v>
                </c:pt>
                <c:pt idx="2382">
                  <c:v>5.8</c:v>
                </c:pt>
                <c:pt idx="2383">
                  <c:v>5.8</c:v>
                </c:pt>
                <c:pt idx="2384">
                  <c:v>5.8</c:v>
                </c:pt>
                <c:pt idx="2385">
                  <c:v>5.8</c:v>
                </c:pt>
                <c:pt idx="2386">
                  <c:v>5.8</c:v>
                </c:pt>
                <c:pt idx="2387">
                  <c:v>5.81</c:v>
                </c:pt>
                <c:pt idx="2388">
                  <c:v>5.8</c:v>
                </c:pt>
                <c:pt idx="2389">
                  <c:v>5.78</c:v>
                </c:pt>
                <c:pt idx="2390">
                  <c:v>5.8</c:v>
                </c:pt>
                <c:pt idx="2391">
                  <c:v>5.78</c:v>
                </c:pt>
                <c:pt idx="2392">
                  <c:v>5.8</c:v>
                </c:pt>
                <c:pt idx="2393">
                  <c:v>5.78</c:v>
                </c:pt>
                <c:pt idx="2394">
                  <c:v>5.8</c:v>
                </c:pt>
                <c:pt idx="2395">
                  <c:v>5.8</c:v>
                </c:pt>
                <c:pt idx="2396">
                  <c:v>5.8</c:v>
                </c:pt>
                <c:pt idx="2397">
                  <c:v>5.87</c:v>
                </c:pt>
                <c:pt idx="2398">
                  <c:v>5.85</c:v>
                </c:pt>
                <c:pt idx="2399">
                  <c:v>5.97</c:v>
                </c:pt>
                <c:pt idx="2400">
                  <c:v>5.95</c:v>
                </c:pt>
                <c:pt idx="2401">
                  <c:v>5.95</c:v>
                </c:pt>
                <c:pt idx="2402">
                  <c:v>5.95</c:v>
                </c:pt>
                <c:pt idx="2403">
                  <c:v>5.95</c:v>
                </c:pt>
                <c:pt idx="2404">
                  <c:v>5.9</c:v>
                </c:pt>
                <c:pt idx="2405">
                  <c:v>5.9</c:v>
                </c:pt>
                <c:pt idx="2406">
                  <c:v>5.87</c:v>
                </c:pt>
                <c:pt idx="2407">
                  <c:v>5.78</c:v>
                </c:pt>
                <c:pt idx="2408">
                  <c:v>5.7</c:v>
                </c:pt>
                <c:pt idx="2409">
                  <c:v>5.75</c:v>
                </c:pt>
                <c:pt idx="2410">
                  <c:v>5.75</c:v>
                </c:pt>
                <c:pt idx="2411">
                  <c:v>5.78</c:v>
                </c:pt>
                <c:pt idx="2412">
                  <c:v>5.75</c:v>
                </c:pt>
                <c:pt idx="2413">
                  <c:v>5.77</c:v>
                </c:pt>
                <c:pt idx="2414">
                  <c:v>5.77</c:v>
                </c:pt>
                <c:pt idx="2415">
                  <c:v>5.75</c:v>
                </c:pt>
                <c:pt idx="2416">
                  <c:v>5.75</c:v>
                </c:pt>
                <c:pt idx="2417">
                  <c:v>5.73</c:v>
                </c:pt>
                <c:pt idx="2418">
                  <c:v>5.73</c:v>
                </c:pt>
                <c:pt idx="2419">
                  <c:v>5.7</c:v>
                </c:pt>
                <c:pt idx="2420">
                  <c:v>5.7</c:v>
                </c:pt>
                <c:pt idx="2421">
                  <c:v>5.67</c:v>
                </c:pt>
                <c:pt idx="2422">
                  <c:v>5.65</c:v>
                </c:pt>
                <c:pt idx="2423">
                  <c:v>5.65</c:v>
                </c:pt>
                <c:pt idx="2424">
                  <c:v>5.65</c:v>
                </c:pt>
                <c:pt idx="2425">
                  <c:v>5.65</c:v>
                </c:pt>
                <c:pt idx="2426">
                  <c:v>5.65</c:v>
                </c:pt>
                <c:pt idx="2427">
                  <c:v>5.68</c:v>
                </c:pt>
                <c:pt idx="2428">
                  <c:v>5.68</c:v>
                </c:pt>
                <c:pt idx="2429">
                  <c:v>5.73</c:v>
                </c:pt>
                <c:pt idx="2430">
                  <c:v>5.78</c:v>
                </c:pt>
                <c:pt idx="2431">
                  <c:v>5.88</c:v>
                </c:pt>
                <c:pt idx="2432">
                  <c:v>5.88</c:v>
                </c:pt>
                <c:pt idx="2433">
                  <c:v>5.95</c:v>
                </c:pt>
                <c:pt idx="2434">
                  <c:v>5.97</c:v>
                </c:pt>
                <c:pt idx="2435">
                  <c:v>5.95</c:v>
                </c:pt>
                <c:pt idx="2436">
                  <c:v>5.85</c:v>
                </c:pt>
                <c:pt idx="2437">
                  <c:v>5.88</c:v>
                </c:pt>
                <c:pt idx="2438">
                  <c:v>5.95</c:v>
                </c:pt>
                <c:pt idx="2439">
                  <c:v>6</c:v>
                </c:pt>
                <c:pt idx="2440">
                  <c:v>5.95</c:v>
                </c:pt>
                <c:pt idx="2441">
                  <c:v>6.08</c:v>
                </c:pt>
                <c:pt idx="2442">
                  <c:v>6.05</c:v>
                </c:pt>
                <c:pt idx="2443">
                  <c:v>6.02</c:v>
                </c:pt>
                <c:pt idx="2444">
                  <c:v>5.95</c:v>
                </c:pt>
                <c:pt idx="2445">
                  <c:v>5.97</c:v>
                </c:pt>
                <c:pt idx="2446">
                  <c:v>6.05</c:v>
                </c:pt>
                <c:pt idx="2447">
                  <c:v>6.05</c:v>
                </c:pt>
                <c:pt idx="2448">
                  <c:v>6.05</c:v>
                </c:pt>
                <c:pt idx="2449">
                  <c:v>6.05</c:v>
                </c:pt>
                <c:pt idx="2450">
                  <c:v>6.05</c:v>
                </c:pt>
                <c:pt idx="2451">
                  <c:v>6.07</c:v>
                </c:pt>
                <c:pt idx="2452">
                  <c:v>6.08</c:v>
                </c:pt>
                <c:pt idx="2453">
                  <c:v>6.08</c:v>
                </c:pt>
                <c:pt idx="2454">
                  <c:v>6.08</c:v>
                </c:pt>
                <c:pt idx="2455">
                  <c:v>6.07</c:v>
                </c:pt>
                <c:pt idx="2456">
                  <c:v>6.05</c:v>
                </c:pt>
                <c:pt idx="2457">
                  <c:v>6.05</c:v>
                </c:pt>
                <c:pt idx="2458">
                  <c:v>6.15</c:v>
                </c:pt>
                <c:pt idx="2459">
                  <c:v>6.1</c:v>
                </c:pt>
                <c:pt idx="2460">
                  <c:v>6.2</c:v>
                </c:pt>
                <c:pt idx="2461">
                  <c:v>6.33</c:v>
                </c:pt>
                <c:pt idx="2462">
                  <c:v>6.3</c:v>
                </c:pt>
                <c:pt idx="2463">
                  <c:v>6.3</c:v>
                </c:pt>
                <c:pt idx="2464">
                  <c:v>6.3</c:v>
                </c:pt>
                <c:pt idx="2465">
                  <c:v>6.3</c:v>
                </c:pt>
                <c:pt idx="2466">
                  <c:v>6.35</c:v>
                </c:pt>
                <c:pt idx="2467">
                  <c:v>6.43</c:v>
                </c:pt>
                <c:pt idx="2468">
                  <c:v>6.47</c:v>
                </c:pt>
                <c:pt idx="2469">
                  <c:v>6.48</c:v>
                </c:pt>
                <c:pt idx="2470">
                  <c:v>6.45</c:v>
                </c:pt>
                <c:pt idx="2471">
                  <c:v>6.38</c:v>
                </c:pt>
                <c:pt idx="2472">
                  <c:v>6.48</c:v>
                </c:pt>
                <c:pt idx="2473">
                  <c:v>6.45</c:v>
                </c:pt>
                <c:pt idx="2474">
                  <c:v>6.52</c:v>
                </c:pt>
                <c:pt idx="2475">
                  <c:v>6.48</c:v>
                </c:pt>
                <c:pt idx="2476">
                  <c:v>6.63</c:v>
                </c:pt>
                <c:pt idx="2477">
                  <c:v>7.15</c:v>
                </c:pt>
                <c:pt idx="2478">
                  <c:v>7.25</c:v>
                </c:pt>
                <c:pt idx="2479">
                  <c:v>7.15</c:v>
                </c:pt>
                <c:pt idx="2480">
                  <c:v>6.78</c:v>
                </c:pt>
                <c:pt idx="2481">
                  <c:v>6.85</c:v>
                </c:pt>
                <c:pt idx="2482">
                  <c:v>6.85</c:v>
                </c:pt>
                <c:pt idx="2483">
                  <c:v>6.88</c:v>
                </c:pt>
                <c:pt idx="2484">
                  <c:v>7.12</c:v>
                </c:pt>
                <c:pt idx="2485">
                  <c:v>7.15</c:v>
                </c:pt>
                <c:pt idx="2486">
                  <c:v>7.25</c:v>
                </c:pt>
                <c:pt idx="2487">
                  <c:v>7.3</c:v>
                </c:pt>
                <c:pt idx="2488">
                  <c:v>7.35</c:v>
                </c:pt>
                <c:pt idx="2489">
                  <c:v>7.12</c:v>
                </c:pt>
                <c:pt idx="2490">
                  <c:v>7.05</c:v>
                </c:pt>
                <c:pt idx="2491">
                  <c:v>7.05</c:v>
                </c:pt>
                <c:pt idx="2492">
                  <c:v>7.05</c:v>
                </c:pt>
                <c:pt idx="2493">
                  <c:v>7.1</c:v>
                </c:pt>
                <c:pt idx="2494">
                  <c:v>7.1</c:v>
                </c:pt>
                <c:pt idx="2495">
                  <c:v>7.1</c:v>
                </c:pt>
                <c:pt idx="2496">
                  <c:v>7.45</c:v>
                </c:pt>
                <c:pt idx="2497">
                  <c:v>7.4</c:v>
                </c:pt>
                <c:pt idx="2498">
                  <c:v>7.4</c:v>
                </c:pt>
                <c:pt idx="2499">
                  <c:v>7.4</c:v>
                </c:pt>
                <c:pt idx="2500">
                  <c:v>7.55</c:v>
                </c:pt>
                <c:pt idx="2501">
                  <c:v>7.55</c:v>
                </c:pt>
                <c:pt idx="2502">
                  <c:v>7.5</c:v>
                </c:pt>
                <c:pt idx="2503">
                  <c:v>7.85</c:v>
                </c:pt>
                <c:pt idx="2504">
                  <c:v>8.1</c:v>
                </c:pt>
                <c:pt idx="2505">
                  <c:v>8.6</c:v>
                </c:pt>
                <c:pt idx="2506">
                  <c:v>8.41</c:v>
                </c:pt>
                <c:pt idx="2507">
                  <c:v>8.19</c:v>
                </c:pt>
                <c:pt idx="2508">
                  <c:v>8.0299999999999994</c:v>
                </c:pt>
                <c:pt idx="2509">
                  <c:v>7.85</c:v>
                </c:pt>
                <c:pt idx="2510">
                  <c:v>7.75</c:v>
                </c:pt>
                <c:pt idx="2511">
                  <c:v>7.84</c:v>
                </c:pt>
                <c:pt idx="2512">
                  <c:v>7.85</c:v>
                </c:pt>
                <c:pt idx="2513">
                  <c:v>7.95</c:v>
                </c:pt>
                <c:pt idx="2514">
                  <c:v>7.5</c:v>
                </c:pt>
                <c:pt idx="2515">
                  <c:v>7.55</c:v>
                </c:pt>
                <c:pt idx="2516">
                  <c:v>7.64</c:v>
                </c:pt>
                <c:pt idx="2517">
                  <c:v>7.63</c:v>
                </c:pt>
                <c:pt idx="2518">
                  <c:v>7.61</c:v>
                </c:pt>
                <c:pt idx="2519">
                  <c:v>7.37</c:v>
                </c:pt>
                <c:pt idx="2520">
                  <c:v>7.35</c:v>
                </c:pt>
                <c:pt idx="2521">
                  <c:v>7.35</c:v>
                </c:pt>
                <c:pt idx="2522">
                  <c:v>7.35</c:v>
                </c:pt>
                <c:pt idx="2523">
                  <c:v>7.48</c:v>
                </c:pt>
                <c:pt idx="2524">
                  <c:v>7.45</c:v>
                </c:pt>
                <c:pt idx="2525">
                  <c:v>7.44</c:v>
                </c:pt>
                <c:pt idx="2526">
                  <c:v>7.4</c:v>
                </c:pt>
                <c:pt idx="2527">
                  <c:v>7.39</c:v>
                </c:pt>
                <c:pt idx="2528">
                  <c:v>7.35</c:v>
                </c:pt>
                <c:pt idx="2529">
                  <c:v>7.25</c:v>
                </c:pt>
                <c:pt idx="2530">
                  <c:v>7.3</c:v>
                </c:pt>
                <c:pt idx="2531">
                  <c:v>7.35</c:v>
                </c:pt>
                <c:pt idx="2532">
                  <c:v>7.42</c:v>
                </c:pt>
                <c:pt idx="2533">
                  <c:v>7.39</c:v>
                </c:pt>
                <c:pt idx="2534">
                  <c:v>7.25</c:v>
                </c:pt>
                <c:pt idx="2535">
                  <c:v>7.35</c:v>
                </c:pt>
                <c:pt idx="2536">
                  <c:v>7.25</c:v>
                </c:pt>
                <c:pt idx="2537">
                  <c:v>7.2</c:v>
                </c:pt>
                <c:pt idx="2538">
                  <c:v>7.2</c:v>
                </c:pt>
                <c:pt idx="2539">
                  <c:v>7.22</c:v>
                </c:pt>
                <c:pt idx="2540">
                  <c:v>7.21</c:v>
                </c:pt>
                <c:pt idx="2541">
                  <c:v>7.2</c:v>
                </c:pt>
                <c:pt idx="2542">
                  <c:v>7.23</c:v>
                </c:pt>
                <c:pt idx="2543">
                  <c:v>7.2</c:v>
                </c:pt>
                <c:pt idx="2544">
                  <c:v>7.08</c:v>
                </c:pt>
                <c:pt idx="2545">
                  <c:v>7.05</c:v>
                </c:pt>
                <c:pt idx="2546">
                  <c:v>7.13</c:v>
                </c:pt>
                <c:pt idx="2547">
                  <c:v>7.12</c:v>
                </c:pt>
                <c:pt idx="2548">
                  <c:v>7.25</c:v>
                </c:pt>
                <c:pt idx="2549">
                  <c:v>7.2</c:v>
                </c:pt>
                <c:pt idx="2550">
                  <c:v>7.2</c:v>
                </c:pt>
                <c:pt idx="2551">
                  <c:v>7.16</c:v>
                </c:pt>
                <c:pt idx="2552">
                  <c:v>7.15</c:v>
                </c:pt>
                <c:pt idx="2553">
                  <c:v>7.16</c:v>
                </c:pt>
                <c:pt idx="2554">
                  <c:v>7.15</c:v>
                </c:pt>
                <c:pt idx="2555">
                  <c:v>7.16</c:v>
                </c:pt>
                <c:pt idx="2556">
                  <c:v>7.17</c:v>
                </c:pt>
                <c:pt idx="2557">
                  <c:v>7.15</c:v>
                </c:pt>
                <c:pt idx="2558">
                  <c:v>7.17</c:v>
                </c:pt>
                <c:pt idx="2559">
                  <c:v>7.15</c:v>
                </c:pt>
                <c:pt idx="2560">
                  <c:v>7.17</c:v>
                </c:pt>
                <c:pt idx="2561">
                  <c:v>7.38</c:v>
                </c:pt>
                <c:pt idx="2562">
                  <c:v>7.35</c:v>
                </c:pt>
                <c:pt idx="2563">
                  <c:v>7.35</c:v>
                </c:pt>
                <c:pt idx="2564">
                  <c:v>7.35</c:v>
                </c:pt>
                <c:pt idx="2565">
                  <c:v>7.35</c:v>
                </c:pt>
                <c:pt idx="2566">
                  <c:v>7.35</c:v>
                </c:pt>
                <c:pt idx="2567">
                  <c:v>7.35</c:v>
                </c:pt>
                <c:pt idx="2568">
                  <c:v>7.35</c:v>
                </c:pt>
                <c:pt idx="2569">
                  <c:v>7.35</c:v>
                </c:pt>
                <c:pt idx="2570">
                  <c:v>7.35</c:v>
                </c:pt>
                <c:pt idx="2571">
                  <c:v>7.35</c:v>
                </c:pt>
                <c:pt idx="2572">
                  <c:v>7.35</c:v>
                </c:pt>
                <c:pt idx="2573">
                  <c:v>7.35</c:v>
                </c:pt>
                <c:pt idx="2574">
                  <c:v>7.35</c:v>
                </c:pt>
                <c:pt idx="2575">
                  <c:v>7.35</c:v>
                </c:pt>
                <c:pt idx="2576">
                  <c:v>7.35</c:v>
                </c:pt>
                <c:pt idx="2577">
                  <c:v>7.35</c:v>
                </c:pt>
                <c:pt idx="2578">
                  <c:v>7.35</c:v>
                </c:pt>
                <c:pt idx="2579">
                  <c:v>7.35</c:v>
                </c:pt>
                <c:pt idx="2580">
                  <c:v>7.2</c:v>
                </c:pt>
                <c:pt idx="2581">
                  <c:v>7.18</c:v>
                </c:pt>
                <c:pt idx="2582">
                  <c:v>7.2</c:v>
                </c:pt>
                <c:pt idx="2583">
                  <c:v>7.2</c:v>
                </c:pt>
                <c:pt idx="2584">
                  <c:v>7.15</c:v>
                </c:pt>
                <c:pt idx="2585">
                  <c:v>7.15</c:v>
                </c:pt>
                <c:pt idx="2586">
                  <c:v>7.15</c:v>
                </c:pt>
                <c:pt idx="2587">
                  <c:v>7.15</c:v>
                </c:pt>
                <c:pt idx="2588">
                  <c:v>7.15</c:v>
                </c:pt>
                <c:pt idx="2589">
                  <c:v>7.15</c:v>
                </c:pt>
                <c:pt idx="2590">
                  <c:v>7.15</c:v>
                </c:pt>
                <c:pt idx="2591">
                  <c:v>7.15</c:v>
                </c:pt>
                <c:pt idx="2592">
                  <c:v>7.15</c:v>
                </c:pt>
                <c:pt idx="2593">
                  <c:v>7.15</c:v>
                </c:pt>
                <c:pt idx="2594">
                  <c:v>7.15</c:v>
                </c:pt>
                <c:pt idx="2595">
                  <c:v>7.15</c:v>
                </c:pt>
                <c:pt idx="2596">
                  <c:v>7.11</c:v>
                </c:pt>
                <c:pt idx="2597">
                  <c:v>7.1</c:v>
                </c:pt>
                <c:pt idx="2598">
                  <c:v>7.1</c:v>
                </c:pt>
                <c:pt idx="2599">
                  <c:v>7.1</c:v>
                </c:pt>
                <c:pt idx="2600">
                  <c:v>7.1</c:v>
                </c:pt>
                <c:pt idx="2601">
                  <c:v>7.1</c:v>
                </c:pt>
                <c:pt idx="2602">
                  <c:v>7.1</c:v>
                </c:pt>
                <c:pt idx="2603">
                  <c:v>7.1</c:v>
                </c:pt>
                <c:pt idx="2604">
                  <c:v>7.13</c:v>
                </c:pt>
                <c:pt idx="2605">
                  <c:v>7.2</c:v>
                </c:pt>
                <c:pt idx="2606">
                  <c:v>7.13</c:v>
                </c:pt>
                <c:pt idx="2607">
                  <c:v>7.23</c:v>
                </c:pt>
                <c:pt idx="2608">
                  <c:v>7.13</c:v>
                </c:pt>
                <c:pt idx="2609">
                  <c:v>7.21</c:v>
                </c:pt>
                <c:pt idx="2610">
                  <c:v>7.18</c:v>
                </c:pt>
                <c:pt idx="2611">
                  <c:v>7.18</c:v>
                </c:pt>
                <c:pt idx="2612">
                  <c:v>7.18</c:v>
                </c:pt>
                <c:pt idx="2613">
                  <c:v>7.18</c:v>
                </c:pt>
                <c:pt idx="2614">
                  <c:v>7.18</c:v>
                </c:pt>
                <c:pt idx="2615">
                  <c:v>7.13</c:v>
                </c:pt>
                <c:pt idx="2616">
                  <c:v>7.13</c:v>
                </c:pt>
                <c:pt idx="2617">
                  <c:v>7.13</c:v>
                </c:pt>
                <c:pt idx="2618">
                  <c:v>7.13</c:v>
                </c:pt>
                <c:pt idx="2619">
                  <c:v>7.13</c:v>
                </c:pt>
                <c:pt idx="2620">
                  <c:v>7.16</c:v>
                </c:pt>
                <c:pt idx="2621">
                  <c:v>7.11</c:v>
                </c:pt>
                <c:pt idx="2622">
                  <c:v>7.1</c:v>
                </c:pt>
                <c:pt idx="2623">
                  <c:v>7.09</c:v>
                </c:pt>
                <c:pt idx="2624">
                  <c:v>7.08</c:v>
                </c:pt>
                <c:pt idx="2625">
                  <c:v>7.03</c:v>
                </c:pt>
                <c:pt idx="2626">
                  <c:v>7.05</c:v>
                </c:pt>
                <c:pt idx="2627">
                  <c:v>7.03</c:v>
                </c:pt>
                <c:pt idx="2628">
                  <c:v>7.05</c:v>
                </c:pt>
                <c:pt idx="2629">
                  <c:v>7.03</c:v>
                </c:pt>
                <c:pt idx="2630">
                  <c:v>7.08</c:v>
                </c:pt>
                <c:pt idx="2631">
                  <c:v>7.06</c:v>
                </c:pt>
                <c:pt idx="2632">
                  <c:v>7.05</c:v>
                </c:pt>
                <c:pt idx="2633">
                  <c:v>7.03</c:v>
                </c:pt>
                <c:pt idx="2634">
                  <c:v>7.01</c:v>
                </c:pt>
                <c:pt idx="2635">
                  <c:v>7.01</c:v>
                </c:pt>
                <c:pt idx="2636">
                  <c:v>6.97</c:v>
                </c:pt>
                <c:pt idx="2637">
                  <c:v>6.97</c:v>
                </c:pt>
                <c:pt idx="2638">
                  <c:v>6.91</c:v>
                </c:pt>
                <c:pt idx="2639">
                  <c:v>6.91</c:v>
                </c:pt>
                <c:pt idx="2640">
                  <c:v>6.97</c:v>
                </c:pt>
                <c:pt idx="2641">
                  <c:v>6.83</c:v>
                </c:pt>
                <c:pt idx="2642">
                  <c:v>6.91</c:v>
                </c:pt>
                <c:pt idx="2643">
                  <c:v>6.92</c:v>
                </c:pt>
                <c:pt idx="2644">
                  <c:v>6.87</c:v>
                </c:pt>
                <c:pt idx="2645">
                  <c:v>6.87</c:v>
                </c:pt>
                <c:pt idx="2646">
                  <c:v>6.83</c:v>
                </c:pt>
                <c:pt idx="2647">
                  <c:v>6.82</c:v>
                </c:pt>
                <c:pt idx="2648">
                  <c:v>6.83</c:v>
                </c:pt>
                <c:pt idx="2649">
                  <c:v>6.85</c:v>
                </c:pt>
                <c:pt idx="2650">
                  <c:v>6.84</c:v>
                </c:pt>
                <c:pt idx="2651">
                  <c:v>6.84</c:v>
                </c:pt>
                <c:pt idx="2652">
                  <c:v>6.85</c:v>
                </c:pt>
                <c:pt idx="2653">
                  <c:v>6.84</c:v>
                </c:pt>
                <c:pt idx="2654">
                  <c:v>6.84</c:v>
                </c:pt>
                <c:pt idx="2655">
                  <c:v>6.84</c:v>
                </c:pt>
                <c:pt idx="2656">
                  <c:v>6.84</c:v>
                </c:pt>
                <c:pt idx="2657">
                  <c:v>6.84</c:v>
                </c:pt>
                <c:pt idx="2658">
                  <c:v>6.84</c:v>
                </c:pt>
                <c:pt idx="2659">
                  <c:v>6.82</c:v>
                </c:pt>
                <c:pt idx="2660">
                  <c:v>6.82</c:v>
                </c:pt>
                <c:pt idx="2661">
                  <c:v>6.82</c:v>
                </c:pt>
                <c:pt idx="2662">
                  <c:v>6.66</c:v>
                </c:pt>
                <c:pt idx="2663">
                  <c:v>6.66</c:v>
                </c:pt>
                <c:pt idx="2664">
                  <c:v>6.7</c:v>
                </c:pt>
                <c:pt idx="2665">
                  <c:v>6.77</c:v>
                </c:pt>
                <c:pt idx="2666">
                  <c:v>6.72</c:v>
                </c:pt>
                <c:pt idx="2667">
                  <c:v>6.72</c:v>
                </c:pt>
                <c:pt idx="2668">
                  <c:v>6.71</c:v>
                </c:pt>
                <c:pt idx="2669">
                  <c:v>6.71</c:v>
                </c:pt>
                <c:pt idx="2670">
                  <c:v>6.69</c:v>
                </c:pt>
                <c:pt idx="2671">
                  <c:v>6.69</c:v>
                </c:pt>
                <c:pt idx="2672">
                  <c:v>6.67</c:v>
                </c:pt>
                <c:pt idx="2673">
                  <c:v>6.71</c:v>
                </c:pt>
                <c:pt idx="2674">
                  <c:v>6.71</c:v>
                </c:pt>
                <c:pt idx="2675">
                  <c:v>6.63</c:v>
                </c:pt>
                <c:pt idx="2676">
                  <c:v>6.63</c:v>
                </c:pt>
                <c:pt idx="2677">
                  <c:v>6.63</c:v>
                </c:pt>
                <c:pt idx="2678">
                  <c:v>6.63</c:v>
                </c:pt>
                <c:pt idx="2679">
                  <c:v>6.63</c:v>
                </c:pt>
                <c:pt idx="2680">
                  <c:v>6.63</c:v>
                </c:pt>
                <c:pt idx="2681">
                  <c:v>6.63</c:v>
                </c:pt>
                <c:pt idx="2682">
                  <c:v>6.63</c:v>
                </c:pt>
                <c:pt idx="2683">
                  <c:v>6.63</c:v>
                </c:pt>
                <c:pt idx="2684">
                  <c:v>6.65</c:v>
                </c:pt>
                <c:pt idx="2685">
                  <c:v>6.61</c:v>
                </c:pt>
                <c:pt idx="2686">
                  <c:v>6.31</c:v>
                </c:pt>
                <c:pt idx="2687">
                  <c:v>6.35</c:v>
                </c:pt>
                <c:pt idx="2688">
                  <c:v>6.3</c:v>
                </c:pt>
                <c:pt idx="2689">
                  <c:v>6.33</c:v>
                </c:pt>
                <c:pt idx="2690">
                  <c:v>6.33</c:v>
                </c:pt>
                <c:pt idx="2691">
                  <c:v>6.33</c:v>
                </c:pt>
                <c:pt idx="2692">
                  <c:v>6.33</c:v>
                </c:pt>
                <c:pt idx="2693">
                  <c:v>6.33</c:v>
                </c:pt>
                <c:pt idx="2694">
                  <c:v>6.32</c:v>
                </c:pt>
                <c:pt idx="2695">
                  <c:v>6.33</c:v>
                </c:pt>
                <c:pt idx="2696">
                  <c:v>6.33</c:v>
                </c:pt>
                <c:pt idx="2697">
                  <c:v>6.27</c:v>
                </c:pt>
                <c:pt idx="2698">
                  <c:v>6.16</c:v>
                </c:pt>
                <c:pt idx="2699">
                  <c:v>6.13</c:v>
                </c:pt>
                <c:pt idx="2700">
                  <c:v>6.11</c:v>
                </c:pt>
                <c:pt idx="2701">
                  <c:v>6.08</c:v>
                </c:pt>
                <c:pt idx="2702">
                  <c:v>6.03</c:v>
                </c:pt>
                <c:pt idx="2703">
                  <c:v>6.03</c:v>
                </c:pt>
                <c:pt idx="2704">
                  <c:v>6.02</c:v>
                </c:pt>
                <c:pt idx="2705">
                  <c:v>6.01</c:v>
                </c:pt>
                <c:pt idx="2706">
                  <c:v>6.02</c:v>
                </c:pt>
                <c:pt idx="2707">
                  <c:v>6.06</c:v>
                </c:pt>
                <c:pt idx="2708">
                  <c:v>6.04</c:v>
                </c:pt>
                <c:pt idx="2709">
                  <c:v>6.05</c:v>
                </c:pt>
                <c:pt idx="2710">
                  <c:v>5.98</c:v>
                </c:pt>
                <c:pt idx="2711">
                  <c:v>5.98</c:v>
                </c:pt>
                <c:pt idx="2712">
                  <c:v>5.98</c:v>
                </c:pt>
                <c:pt idx="2713">
                  <c:v>5.98</c:v>
                </c:pt>
                <c:pt idx="2714">
                  <c:v>5.98</c:v>
                </c:pt>
                <c:pt idx="2715">
                  <c:v>5.98</c:v>
                </c:pt>
                <c:pt idx="2716">
                  <c:v>5.98</c:v>
                </c:pt>
                <c:pt idx="2717">
                  <c:v>5.98</c:v>
                </c:pt>
                <c:pt idx="2718">
                  <c:v>5.98</c:v>
                </c:pt>
                <c:pt idx="2719">
                  <c:v>5.98</c:v>
                </c:pt>
                <c:pt idx="2720">
                  <c:v>5.98</c:v>
                </c:pt>
                <c:pt idx="2721">
                  <c:v>5.93</c:v>
                </c:pt>
                <c:pt idx="2722">
                  <c:v>5.93</c:v>
                </c:pt>
                <c:pt idx="2723">
                  <c:v>5.93</c:v>
                </c:pt>
                <c:pt idx="2724">
                  <c:v>5.93</c:v>
                </c:pt>
                <c:pt idx="2725">
                  <c:v>5.96</c:v>
                </c:pt>
                <c:pt idx="2726">
                  <c:v>5.98</c:v>
                </c:pt>
                <c:pt idx="2727">
                  <c:v>5.95</c:v>
                </c:pt>
                <c:pt idx="2728">
                  <c:v>5.93</c:v>
                </c:pt>
                <c:pt idx="2729">
                  <c:v>5.88</c:v>
                </c:pt>
                <c:pt idx="2730">
                  <c:v>5.9</c:v>
                </c:pt>
                <c:pt idx="2731">
                  <c:v>5.9</c:v>
                </c:pt>
                <c:pt idx="2732">
                  <c:v>5.88</c:v>
                </c:pt>
                <c:pt idx="2733">
                  <c:v>5.8</c:v>
                </c:pt>
                <c:pt idx="2734">
                  <c:v>5.73</c:v>
                </c:pt>
                <c:pt idx="2735">
                  <c:v>5.73</c:v>
                </c:pt>
                <c:pt idx="2736">
                  <c:v>5.53</c:v>
                </c:pt>
                <c:pt idx="2737">
                  <c:v>5.53</c:v>
                </c:pt>
                <c:pt idx="2738">
                  <c:v>5.53</c:v>
                </c:pt>
                <c:pt idx="2739">
                  <c:v>5.56</c:v>
                </c:pt>
                <c:pt idx="2740">
                  <c:v>5.53</c:v>
                </c:pt>
                <c:pt idx="2741">
                  <c:v>5.56</c:v>
                </c:pt>
                <c:pt idx="2742">
                  <c:v>5.52</c:v>
                </c:pt>
                <c:pt idx="2743">
                  <c:v>5.41</c:v>
                </c:pt>
                <c:pt idx="2744">
                  <c:v>5.41</c:v>
                </c:pt>
                <c:pt idx="2745">
                  <c:v>5.33</c:v>
                </c:pt>
                <c:pt idx="2746">
                  <c:v>5.33</c:v>
                </c:pt>
                <c:pt idx="2747">
                  <c:v>5.35</c:v>
                </c:pt>
                <c:pt idx="2748">
                  <c:v>5.36</c:v>
                </c:pt>
                <c:pt idx="2749">
                  <c:v>5.36</c:v>
                </c:pt>
                <c:pt idx="2750">
                  <c:v>5.28</c:v>
                </c:pt>
                <c:pt idx="2751">
                  <c:v>5.4</c:v>
                </c:pt>
                <c:pt idx="2752">
                  <c:v>5.43</c:v>
                </c:pt>
                <c:pt idx="2753">
                  <c:v>5.43</c:v>
                </c:pt>
                <c:pt idx="2754">
                  <c:v>5.43</c:v>
                </c:pt>
                <c:pt idx="2755">
                  <c:v>5.48</c:v>
                </c:pt>
                <c:pt idx="2756">
                  <c:v>5.4</c:v>
                </c:pt>
                <c:pt idx="2757">
                  <c:v>5.4</c:v>
                </c:pt>
                <c:pt idx="2758">
                  <c:v>5.4</c:v>
                </c:pt>
                <c:pt idx="2759">
                  <c:v>5.36</c:v>
                </c:pt>
                <c:pt idx="2760">
                  <c:v>5.34</c:v>
                </c:pt>
                <c:pt idx="2761">
                  <c:v>5.34</c:v>
                </c:pt>
                <c:pt idx="2762">
                  <c:v>5.34</c:v>
                </c:pt>
                <c:pt idx="2763">
                  <c:v>5.33</c:v>
                </c:pt>
                <c:pt idx="2764">
                  <c:v>5.38</c:v>
                </c:pt>
                <c:pt idx="2765">
                  <c:v>5.38</c:v>
                </c:pt>
                <c:pt idx="2766">
                  <c:v>5.38</c:v>
                </c:pt>
                <c:pt idx="2767">
                  <c:v>5.38</c:v>
                </c:pt>
                <c:pt idx="2768">
                  <c:v>5.38</c:v>
                </c:pt>
                <c:pt idx="2769">
                  <c:v>5.26</c:v>
                </c:pt>
                <c:pt idx="2770">
                  <c:v>5.28</c:v>
                </c:pt>
                <c:pt idx="2771">
                  <c:v>5.33</c:v>
                </c:pt>
                <c:pt idx="2772">
                  <c:v>5.27</c:v>
                </c:pt>
                <c:pt idx="2773">
                  <c:v>5.23</c:v>
                </c:pt>
                <c:pt idx="2774">
                  <c:v>5.23</c:v>
                </c:pt>
                <c:pt idx="2775">
                  <c:v>5.23</c:v>
                </c:pt>
                <c:pt idx="2776">
                  <c:v>5.23</c:v>
                </c:pt>
                <c:pt idx="2777">
                  <c:v>5.23</c:v>
                </c:pt>
                <c:pt idx="2778">
                  <c:v>5.16</c:v>
                </c:pt>
                <c:pt idx="2779">
                  <c:v>5.17</c:v>
                </c:pt>
                <c:pt idx="2780">
                  <c:v>5.18</c:v>
                </c:pt>
                <c:pt idx="2781">
                  <c:v>5.09</c:v>
                </c:pt>
                <c:pt idx="2782">
                  <c:v>5.08</c:v>
                </c:pt>
                <c:pt idx="2783">
                  <c:v>5.03</c:v>
                </c:pt>
                <c:pt idx="2784">
                  <c:v>5.07</c:v>
                </c:pt>
                <c:pt idx="2785">
                  <c:v>5.08</c:v>
                </c:pt>
                <c:pt idx="2786">
                  <c:v>4.99</c:v>
                </c:pt>
                <c:pt idx="2787">
                  <c:v>4.93</c:v>
                </c:pt>
                <c:pt idx="2788">
                  <c:v>4.93</c:v>
                </c:pt>
                <c:pt idx="2789">
                  <c:v>4.88</c:v>
                </c:pt>
                <c:pt idx="2790">
                  <c:v>4.88</c:v>
                </c:pt>
                <c:pt idx="2791">
                  <c:v>4.88</c:v>
                </c:pt>
                <c:pt idx="2792">
                  <c:v>4.8499999999999996</c:v>
                </c:pt>
                <c:pt idx="2793">
                  <c:v>4.8499999999999996</c:v>
                </c:pt>
                <c:pt idx="2794">
                  <c:v>4.84</c:v>
                </c:pt>
                <c:pt idx="2795">
                  <c:v>4.83</c:v>
                </c:pt>
                <c:pt idx="2796">
                  <c:v>4.82</c:v>
                </c:pt>
                <c:pt idx="2797">
                  <c:v>4.8</c:v>
                </c:pt>
                <c:pt idx="2798">
                  <c:v>4.78</c:v>
                </c:pt>
                <c:pt idx="2799">
                  <c:v>4.7300000000000004</c:v>
                </c:pt>
                <c:pt idx="2800">
                  <c:v>4.7300000000000004</c:v>
                </c:pt>
                <c:pt idx="2801">
                  <c:v>4.7300000000000004</c:v>
                </c:pt>
                <c:pt idx="2802">
                  <c:v>4.7300000000000004</c:v>
                </c:pt>
                <c:pt idx="2803">
                  <c:v>4.7300000000000004</c:v>
                </c:pt>
                <c:pt idx="2804">
                  <c:v>4.72</c:v>
                </c:pt>
                <c:pt idx="2805">
                  <c:v>4.71</c:v>
                </c:pt>
                <c:pt idx="2806">
                  <c:v>4.71</c:v>
                </c:pt>
                <c:pt idx="2807">
                  <c:v>4.71</c:v>
                </c:pt>
                <c:pt idx="2808">
                  <c:v>4.7</c:v>
                </c:pt>
                <c:pt idx="2809">
                  <c:v>4.5999999999999996</c:v>
                </c:pt>
                <c:pt idx="2810">
                  <c:v>4.5599999999999996</c:v>
                </c:pt>
                <c:pt idx="2811">
                  <c:v>4.55</c:v>
                </c:pt>
                <c:pt idx="2812">
                  <c:v>4.46</c:v>
                </c:pt>
                <c:pt idx="2813">
                  <c:v>4.4400000000000004</c:v>
                </c:pt>
                <c:pt idx="2814">
                  <c:v>4.45</c:v>
                </c:pt>
                <c:pt idx="2815">
                  <c:v>4.4400000000000004</c:v>
                </c:pt>
                <c:pt idx="2816">
                  <c:v>4.45</c:v>
                </c:pt>
                <c:pt idx="2817">
                  <c:v>4.45</c:v>
                </c:pt>
                <c:pt idx="2818">
                  <c:v>4.41</c:v>
                </c:pt>
                <c:pt idx="2819">
                  <c:v>4.37</c:v>
                </c:pt>
                <c:pt idx="2820">
                  <c:v>4.3499999999999996</c:v>
                </c:pt>
                <c:pt idx="2821">
                  <c:v>4.34</c:v>
                </c:pt>
                <c:pt idx="2822">
                  <c:v>4.32</c:v>
                </c:pt>
                <c:pt idx="2823">
                  <c:v>4.17</c:v>
                </c:pt>
                <c:pt idx="2824">
                  <c:v>4.18</c:v>
                </c:pt>
                <c:pt idx="2825">
                  <c:v>4.16</c:v>
                </c:pt>
                <c:pt idx="2826">
                  <c:v>4.2</c:v>
                </c:pt>
                <c:pt idx="2827">
                  <c:v>4.21</c:v>
                </c:pt>
                <c:pt idx="2828">
                  <c:v>4.21</c:v>
                </c:pt>
                <c:pt idx="2829">
                  <c:v>4.2</c:v>
                </c:pt>
                <c:pt idx="2830">
                  <c:v>4.22</c:v>
                </c:pt>
                <c:pt idx="2831">
                  <c:v>4.09</c:v>
                </c:pt>
                <c:pt idx="2832">
                  <c:v>4.16</c:v>
                </c:pt>
                <c:pt idx="2833">
                  <c:v>4.13</c:v>
                </c:pt>
                <c:pt idx="2834">
                  <c:v>4.08</c:v>
                </c:pt>
                <c:pt idx="2835">
                  <c:v>4.0999999999999996</c:v>
                </c:pt>
                <c:pt idx="2836">
                  <c:v>4.08</c:v>
                </c:pt>
                <c:pt idx="2837">
                  <c:v>4.08</c:v>
                </c:pt>
                <c:pt idx="2838">
                  <c:v>4.08</c:v>
                </c:pt>
                <c:pt idx="2839">
                  <c:v>4.08</c:v>
                </c:pt>
                <c:pt idx="2840">
                  <c:v>4.1100000000000003</c:v>
                </c:pt>
                <c:pt idx="2841">
                  <c:v>4.1100000000000003</c:v>
                </c:pt>
                <c:pt idx="2842">
                  <c:v>4.08</c:v>
                </c:pt>
                <c:pt idx="2843">
                  <c:v>4.08</c:v>
                </c:pt>
                <c:pt idx="2844">
                  <c:v>4.0999999999999996</c:v>
                </c:pt>
                <c:pt idx="2845">
                  <c:v>4.08</c:v>
                </c:pt>
                <c:pt idx="2846">
                  <c:v>4.08</c:v>
                </c:pt>
                <c:pt idx="2847">
                  <c:v>4.08</c:v>
                </c:pt>
                <c:pt idx="2848">
                  <c:v>4.08</c:v>
                </c:pt>
                <c:pt idx="2849">
                  <c:v>4.13</c:v>
                </c:pt>
                <c:pt idx="2850">
                  <c:v>4.1399999999999997</c:v>
                </c:pt>
                <c:pt idx="2851">
                  <c:v>4.13</c:v>
                </c:pt>
                <c:pt idx="2852">
                  <c:v>4.1100000000000003</c:v>
                </c:pt>
                <c:pt idx="2853">
                  <c:v>4.18</c:v>
                </c:pt>
                <c:pt idx="2854">
                  <c:v>4.18</c:v>
                </c:pt>
                <c:pt idx="2855">
                  <c:v>4.2</c:v>
                </c:pt>
                <c:pt idx="2856">
                  <c:v>4.33</c:v>
                </c:pt>
                <c:pt idx="2857">
                  <c:v>4.3099999999999996</c:v>
                </c:pt>
                <c:pt idx="2858">
                  <c:v>4.33</c:v>
                </c:pt>
                <c:pt idx="2859">
                  <c:v>4.3099999999999996</c:v>
                </c:pt>
                <c:pt idx="2860">
                  <c:v>4.33</c:v>
                </c:pt>
                <c:pt idx="2861">
                  <c:v>4.13</c:v>
                </c:pt>
                <c:pt idx="2862">
                  <c:v>4.2</c:v>
                </c:pt>
                <c:pt idx="2863">
                  <c:v>4.3</c:v>
                </c:pt>
                <c:pt idx="2864">
                  <c:v>4.3499999999999996</c:v>
                </c:pt>
                <c:pt idx="2865">
                  <c:v>4.38</c:v>
                </c:pt>
                <c:pt idx="2866">
                  <c:v>4.28</c:v>
                </c:pt>
                <c:pt idx="2867">
                  <c:v>4.18</c:v>
                </c:pt>
                <c:pt idx="2868">
                  <c:v>4.2</c:v>
                </c:pt>
                <c:pt idx="2869">
                  <c:v>4.18</c:v>
                </c:pt>
                <c:pt idx="2870">
                  <c:v>4.18</c:v>
                </c:pt>
                <c:pt idx="2871">
                  <c:v>4.13</c:v>
                </c:pt>
                <c:pt idx="2872">
                  <c:v>4.13</c:v>
                </c:pt>
                <c:pt idx="2873">
                  <c:v>4.13</c:v>
                </c:pt>
                <c:pt idx="2874">
                  <c:v>4.13</c:v>
                </c:pt>
                <c:pt idx="2875">
                  <c:v>4.13</c:v>
                </c:pt>
                <c:pt idx="2876">
                  <c:v>4.13</c:v>
                </c:pt>
                <c:pt idx="2877">
                  <c:v>4.08</c:v>
                </c:pt>
                <c:pt idx="2878">
                  <c:v>4.09</c:v>
                </c:pt>
                <c:pt idx="2879">
                  <c:v>4.12</c:v>
                </c:pt>
                <c:pt idx="2880">
                  <c:v>4.09</c:v>
                </c:pt>
                <c:pt idx="2881">
                  <c:v>4.08</c:v>
                </c:pt>
                <c:pt idx="2882">
                  <c:v>4.08</c:v>
                </c:pt>
                <c:pt idx="2883">
                  <c:v>4.0599999999999996</c:v>
                </c:pt>
                <c:pt idx="2884">
                  <c:v>4.04</c:v>
                </c:pt>
                <c:pt idx="2885">
                  <c:v>4.03</c:v>
                </c:pt>
                <c:pt idx="2886">
                  <c:v>3.99</c:v>
                </c:pt>
                <c:pt idx="2887">
                  <c:v>3.93</c:v>
                </c:pt>
                <c:pt idx="2888">
                  <c:v>3.93</c:v>
                </c:pt>
                <c:pt idx="2889">
                  <c:v>3.93</c:v>
                </c:pt>
                <c:pt idx="2890">
                  <c:v>3.93</c:v>
                </c:pt>
                <c:pt idx="2891">
                  <c:v>3.97</c:v>
                </c:pt>
                <c:pt idx="2892">
                  <c:v>3.95</c:v>
                </c:pt>
                <c:pt idx="2893">
                  <c:v>3.94</c:v>
                </c:pt>
                <c:pt idx="2894">
                  <c:v>3.93</c:v>
                </c:pt>
                <c:pt idx="2895">
                  <c:v>3.93</c:v>
                </c:pt>
                <c:pt idx="2896">
                  <c:v>3.92</c:v>
                </c:pt>
                <c:pt idx="2897">
                  <c:v>3.94</c:v>
                </c:pt>
                <c:pt idx="2898">
                  <c:v>3.94</c:v>
                </c:pt>
                <c:pt idx="2899">
                  <c:v>3.93</c:v>
                </c:pt>
                <c:pt idx="2900">
                  <c:v>3.92</c:v>
                </c:pt>
                <c:pt idx="2901">
                  <c:v>4</c:v>
                </c:pt>
                <c:pt idx="2902">
                  <c:v>4.0199999999999996</c:v>
                </c:pt>
                <c:pt idx="2903">
                  <c:v>4.0199999999999996</c:v>
                </c:pt>
                <c:pt idx="2904">
                  <c:v>4.05</c:v>
                </c:pt>
                <c:pt idx="2905">
                  <c:v>4.05</c:v>
                </c:pt>
                <c:pt idx="2906">
                  <c:v>4.05</c:v>
                </c:pt>
                <c:pt idx="2907">
                  <c:v>4.05</c:v>
                </c:pt>
                <c:pt idx="2908">
                  <c:v>4.05</c:v>
                </c:pt>
                <c:pt idx="2909">
                  <c:v>3.9</c:v>
                </c:pt>
                <c:pt idx="2910">
                  <c:v>3.8</c:v>
                </c:pt>
                <c:pt idx="2911">
                  <c:v>3.8</c:v>
                </c:pt>
                <c:pt idx="2912">
                  <c:v>3.8</c:v>
                </c:pt>
                <c:pt idx="2913">
                  <c:v>3.73</c:v>
                </c:pt>
                <c:pt idx="2914">
                  <c:v>3.71</c:v>
                </c:pt>
                <c:pt idx="2915">
                  <c:v>3.71</c:v>
                </c:pt>
                <c:pt idx="2916">
                  <c:v>3.71</c:v>
                </c:pt>
                <c:pt idx="2917">
                  <c:v>3.72</c:v>
                </c:pt>
                <c:pt idx="2918">
                  <c:v>3.71</c:v>
                </c:pt>
                <c:pt idx="2919">
                  <c:v>3.71</c:v>
                </c:pt>
                <c:pt idx="2920">
                  <c:v>3.72</c:v>
                </c:pt>
                <c:pt idx="2921">
                  <c:v>3.71</c:v>
                </c:pt>
                <c:pt idx="2922">
                  <c:v>3.71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'hozamok (2)'!$C$1</c:f>
              <c:strCache>
                <c:ptCount val="1"/>
                <c:pt idx="0">
                  <c:v>1 éves</c:v>
                </c:pt>
              </c:strCache>
            </c:strRef>
          </c:tx>
          <c:spPr>
            <a:ln>
              <a:solidFill>
                <a:schemeClr val="accent5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'hozamok (2)'!$A$2:$A$2924</c:f>
              <c:numCache>
                <c:formatCode>General</c:formatCode>
                <c:ptCount val="2923"/>
                <c:pt idx="0">
                  <c:v>2002</c:v>
                </c:pt>
                <c:pt idx="261">
                  <c:v>2003</c:v>
                </c:pt>
                <c:pt idx="520">
                  <c:v>2004</c:v>
                </c:pt>
                <c:pt idx="784">
                  <c:v>2005</c:v>
                </c:pt>
                <c:pt idx="1044">
                  <c:v>2006</c:v>
                </c:pt>
                <c:pt idx="1304">
                  <c:v>2007</c:v>
                </c:pt>
                <c:pt idx="1493">
                  <c:v>2008</c:v>
                </c:pt>
                <c:pt idx="1744">
                  <c:v>2009</c:v>
                </c:pt>
                <c:pt idx="1995">
                  <c:v>2010</c:v>
                </c:pt>
                <c:pt idx="2249">
                  <c:v>2011</c:v>
                </c:pt>
                <c:pt idx="2524">
                  <c:v>2012</c:v>
                </c:pt>
                <c:pt idx="2747">
                  <c:v>2013</c:v>
                </c:pt>
              </c:numCache>
            </c:numRef>
          </c:cat>
          <c:val>
            <c:numRef>
              <c:f>'hozamok (2)'!$C$2:$C$2924</c:f>
              <c:numCache>
                <c:formatCode>#\ ##0.00\ </c:formatCode>
                <c:ptCount val="2923"/>
                <c:pt idx="0">
                  <c:v>8.9600000000000009</c:v>
                </c:pt>
                <c:pt idx="1">
                  <c:v>8.94</c:v>
                </c:pt>
                <c:pt idx="2">
                  <c:v>8.81</c:v>
                </c:pt>
                <c:pt idx="3">
                  <c:v>8.76</c:v>
                </c:pt>
                <c:pt idx="4">
                  <c:v>8.75</c:v>
                </c:pt>
                <c:pt idx="5">
                  <c:v>8.69</c:v>
                </c:pt>
                <c:pt idx="6">
                  <c:v>8.67</c:v>
                </c:pt>
                <c:pt idx="7">
                  <c:v>8.5</c:v>
                </c:pt>
                <c:pt idx="8">
                  <c:v>8.4499999999999993</c:v>
                </c:pt>
                <c:pt idx="9">
                  <c:v>8.25</c:v>
                </c:pt>
                <c:pt idx="10">
                  <c:v>8.16</c:v>
                </c:pt>
                <c:pt idx="11">
                  <c:v>8.19</c:v>
                </c:pt>
                <c:pt idx="12">
                  <c:v>8.2100000000000009</c:v>
                </c:pt>
                <c:pt idx="13">
                  <c:v>8.18</c:v>
                </c:pt>
                <c:pt idx="14">
                  <c:v>8.18</c:v>
                </c:pt>
                <c:pt idx="15">
                  <c:v>8.15</c:v>
                </c:pt>
                <c:pt idx="16">
                  <c:v>8.14</c:v>
                </c:pt>
                <c:pt idx="17">
                  <c:v>8.19</c:v>
                </c:pt>
                <c:pt idx="18">
                  <c:v>8.23</c:v>
                </c:pt>
                <c:pt idx="19">
                  <c:v>8.23</c:v>
                </c:pt>
                <c:pt idx="20">
                  <c:v>8.1300000000000008</c:v>
                </c:pt>
                <c:pt idx="21">
                  <c:v>8.14</c:v>
                </c:pt>
                <c:pt idx="22">
                  <c:v>8.1</c:v>
                </c:pt>
                <c:pt idx="23">
                  <c:v>8.1199999999999992</c:v>
                </c:pt>
                <c:pt idx="24">
                  <c:v>8.15</c:v>
                </c:pt>
                <c:pt idx="25">
                  <c:v>8.17</c:v>
                </c:pt>
                <c:pt idx="26">
                  <c:v>8.17</c:v>
                </c:pt>
                <c:pt idx="27">
                  <c:v>8.15</c:v>
                </c:pt>
                <c:pt idx="28">
                  <c:v>8.09</c:v>
                </c:pt>
                <c:pt idx="29">
                  <c:v>8.08</c:v>
                </c:pt>
                <c:pt idx="30">
                  <c:v>8.09</c:v>
                </c:pt>
                <c:pt idx="31">
                  <c:v>8.14</c:v>
                </c:pt>
                <c:pt idx="32">
                  <c:v>8.14</c:v>
                </c:pt>
                <c:pt idx="33">
                  <c:v>8.1199999999999992</c:v>
                </c:pt>
                <c:pt idx="34">
                  <c:v>8.02</c:v>
                </c:pt>
                <c:pt idx="35">
                  <c:v>8.0299999999999994</c:v>
                </c:pt>
                <c:pt idx="36">
                  <c:v>8.02</c:v>
                </c:pt>
                <c:pt idx="37">
                  <c:v>8.0500000000000007</c:v>
                </c:pt>
                <c:pt idx="38">
                  <c:v>8.1199999999999992</c:v>
                </c:pt>
                <c:pt idx="39">
                  <c:v>8.2200000000000006</c:v>
                </c:pt>
                <c:pt idx="40">
                  <c:v>8.23</c:v>
                </c:pt>
                <c:pt idx="41">
                  <c:v>8.27</c:v>
                </c:pt>
                <c:pt idx="42">
                  <c:v>8.25</c:v>
                </c:pt>
                <c:pt idx="43">
                  <c:v>8.25</c:v>
                </c:pt>
                <c:pt idx="44">
                  <c:v>8.24</c:v>
                </c:pt>
                <c:pt idx="45">
                  <c:v>8.24</c:v>
                </c:pt>
                <c:pt idx="46">
                  <c:v>8.2799999999999994</c:v>
                </c:pt>
                <c:pt idx="47">
                  <c:v>8.24</c:v>
                </c:pt>
                <c:pt idx="48">
                  <c:v>8.2100000000000009</c:v>
                </c:pt>
                <c:pt idx="49">
                  <c:v>8.27</c:v>
                </c:pt>
                <c:pt idx="50">
                  <c:v>8.24</c:v>
                </c:pt>
                <c:pt idx="51">
                  <c:v>8.24</c:v>
                </c:pt>
                <c:pt idx="52">
                  <c:v>8.27</c:v>
                </c:pt>
                <c:pt idx="53">
                  <c:v>8.2899999999999991</c:v>
                </c:pt>
                <c:pt idx="54">
                  <c:v>8.2799999999999994</c:v>
                </c:pt>
                <c:pt idx="55">
                  <c:v>8.26</c:v>
                </c:pt>
                <c:pt idx="56">
                  <c:v>8.3000000000000007</c:v>
                </c:pt>
                <c:pt idx="57">
                  <c:v>8.31</c:v>
                </c:pt>
                <c:pt idx="58">
                  <c:v>8.2899999999999991</c:v>
                </c:pt>
                <c:pt idx="59">
                  <c:v>8.3000000000000007</c:v>
                </c:pt>
                <c:pt idx="60">
                  <c:v>8.2899999999999991</c:v>
                </c:pt>
                <c:pt idx="61">
                  <c:v>8.2799999999999994</c:v>
                </c:pt>
                <c:pt idx="62">
                  <c:v>8.2799999999999994</c:v>
                </c:pt>
                <c:pt idx="63">
                  <c:v>8.32</c:v>
                </c:pt>
                <c:pt idx="64">
                  <c:v>8.33</c:v>
                </c:pt>
                <c:pt idx="65">
                  <c:v>8.34</c:v>
                </c:pt>
                <c:pt idx="66">
                  <c:v>8.34</c:v>
                </c:pt>
                <c:pt idx="67">
                  <c:v>8.33</c:v>
                </c:pt>
                <c:pt idx="68">
                  <c:v>8.33</c:v>
                </c:pt>
                <c:pt idx="69">
                  <c:v>8.31</c:v>
                </c:pt>
                <c:pt idx="70">
                  <c:v>8.2799999999999994</c:v>
                </c:pt>
                <c:pt idx="71">
                  <c:v>8.26</c:v>
                </c:pt>
                <c:pt idx="72">
                  <c:v>8.2799999999999994</c:v>
                </c:pt>
                <c:pt idx="73">
                  <c:v>8.2799999999999994</c:v>
                </c:pt>
                <c:pt idx="74">
                  <c:v>8.2799999999999994</c:v>
                </c:pt>
                <c:pt idx="75">
                  <c:v>8.2799999999999994</c:v>
                </c:pt>
                <c:pt idx="76">
                  <c:v>8.34</c:v>
                </c:pt>
                <c:pt idx="77">
                  <c:v>8.35</c:v>
                </c:pt>
                <c:pt idx="78">
                  <c:v>8.35</c:v>
                </c:pt>
                <c:pt idx="79">
                  <c:v>8.35</c:v>
                </c:pt>
                <c:pt idx="80">
                  <c:v>8.35</c:v>
                </c:pt>
                <c:pt idx="81">
                  <c:v>8.36</c:v>
                </c:pt>
                <c:pt idx="82">
                  <c:v>8.39</c:v>
                </c:pt>
                <c:pt idx="83">
                  <c:v>8.4600000000000009</c:v>
                </c:pt>
                <c:pt idx="84">
                  <c:v>8.5299999999999994</c:v>
                </c:pt>
                <c:pt idx="85">
                  <c:v>8.51</c:v>
                </c:pt>
                <c:pt idx="86">
                  <c:v>8.49</c:v>
                </c:pt>
                <c:pt idx="87">
                  <c:v>8.6300000000000008</c:v>
                </c:pt>
                <c:pt idx="88">
                  <c:v>8.61</c:v>
                </c:pt>
                <c:pt idx="89">
                  <c:v>8.8000000000000007</c:v>
                </c:pt>
                <c:pt idx="90">
                  <c:v>8.84</c:v>
                </c:pt>
                <c:pt idx="91">
                  <c:v>8.9</c:v>
                </c:pt>
                <c:pt idx="92">
                  <c:v>9.1300000000000008</c:v>
                </c:pt>
                <c:pt idx="93">
                  <c:v>9.17</c:v>
                </c:pt>
                <c:pt idx="94">
                  <c:v>9.1999999999999993</c:v>
                </c:pt>
                <c:pt idx="95">
                  <c:v>9.25</c:v>
                </c:pt>
                <c:pt idx="96">
                  <c:v>9.3699999999999992</c:v>
                </c:pt>
                <c:pt idx="97">
                  <c:v>9.27</c:v>
                </c:pt>
                <c:pt idx="98">
                  <c:v>9.27</c:v>
                </c:pt>
                <c:pt idx="99">
                  <c:v>9.2799999999999994</c:v>
                </c:pt>
                <c:pt idx="100">
                  <c:v>9.24</c:v>
                </c:pt>
                <c:pt idx="101">
                  <c:v>9.2100000000000009</c:v>
                </c:pt>
                <c:pt idx="102">
                  <c:v>9.32</c:v>
                </c:pt>
                <c:pt idx="103">
                  <c:v>9.31</c:v>
                </c:pt>
                <c:pt idx="104">
                  <c:v>9.3000000000000007</c:v>
                </c:pt>
                <c:pt idx="105">
                  <c:v>9.2799999999999994</c:v>
                </c:pt>
                <c:pt idx="106">
                  <c:v>9.2100000000000009</c:v>
                </c:pt>
                <c:pt idx="107">
                  <c:v>9.19</c:v>
                </c:pt>
                <c:pt idx="108">
                  <c:v>9.2100000000000009</c:v>
                </c:pt>
                <c:pt idx="109">
                  <c:v>9.1999999999999993</c:v>
                </c:pt>
                <c:pt idx="110">
                  <c:v>9.19</c:v>
                </c:pt>
                <c:pt idx="111">
                  <c:v>9.2200000000000006</c:v>
                </c:pt>
                <c:pt idx="112">
                  <c:v>9.31</c:v>
                </c:pt>
                <c:pt idx="113">
                  <c:v>9.3699999999999992</c:v>
                </c:pt>
                <c:pt idx="114">
                  <c:v>9.36</c:v>
                </c:pt>
                <c:pt idx="115">
                  <c:v>9.36</c:v>
                </c:pt>
                <c:pt idx="116">
                  <c:v>9.33</c:v>
                </c:pt>
                <c:pt idx="117">
                  <c:v>9.36</c:v>
                </c:pt>
                <c:pt idx="118">
                  <c:v>9.34</c:v>
                </c:pt>
                <c:pt idx="119">
                  <c:v>9.32</c:v>
                </c:pt>
                <c:pt idx="120">
                  <c:v>9.2799999999999994</c:v>
                </c:pt>
                <c:pt idx="121">
                  <c:v>9.35</c:v>
                </c:pt>
                <c:pt idx="122">
                  <c:v>9.58</c:v>
                </c:pt>
                <c:pt idx="123">
                  <c:v>9.6</c:v>
                </c:pt>
                <c:pt idx="124">
                  <c:v>9.59</c:v>
                </c:pt>
                <c:pt idx="125">
                  <c:v>9.6</c:v>
                </c:pt>
                <c:pt idx="126">
                  <c:v>9.57</c:v>
                </c:pt>
                <c:pt idx="127">
                  <c:v>9.51</c:v>
                </c:pt>
                <c:pt idx="128">
                  <c:v>9.48</c:v>
                </c:pt>
                <c:pt idx="129">
                  <c:v>9.3699999999999992</c:v>
                </c:pt>
                <c:pt idx="130">
                  <c:v>9.51</c:v>
                </c:pt>
                <c:pt idx="131">
                  <c:v>9.65</c:v>
                </c:pt>
                <c:pt idx="132">
                  <c:v>9.77</c:v>
                </c:pt>
                <c:pt idx="133">
                  <c:v>9.73</c:v>
                </c:pt>
                <c:pt idx="134">
                  <c:v>9.74</c:v>
                </c:pt>
                <c:pt idx="135">
                  <c:v>9.74</c:v>
                </c:pt>
                <c:pt idx="136">
                  <c:v>9.73</c:v>
                </c:pt>
                <c:pt idx="137">
                  <c:v>9.69</c:v>
                </c:pt>
                <c:pt idx="138">
                  <c:v>9.6</c:v>
                </c:pt>
                <c:pt idx="139">
                  <c:v>9.49</c:v>
                </c:pt>
                <c:pt idx="140">
                  <c:v>9.48</c:v>
                </c:pt>
                <c:pt idx="141">
                  <c:v>9.49</c:v>
                </c:pt>
                <c:pt idx="142">
                  <c:v>9.56</c:v>
                </c:pt>
                <c:pt idx="143">
                  <c:v>9.5500000000000007</c:v>
                </c:pt>
                <c:pt idx="144">
                  <c:v>9.51</c:v>
                </c:pt>
                <c:pt idx="145">
                  <c:v>9.51</c:v>
                </c:pt>
                <c:pt idx="146">
                  <c:v>9.51</c:v>
                </c:pt>
                <c:pt idx="147">
                  <c:v>9.51</c:v>
                </c:pt>
                <c:pt idx="148">
                  <c:v>9.5</c:v>
                </c:pt>
                <c:pt idx="149">
                  <c:v>9.52</c:v>
                </c:pt>
                <c:pt idx="150">
                  <c:v>9.58</c:v>
                </c:pt>
                <c:pt idx="151">
                  <c:v>9.7100000000000009</c:v>
                </c:pt>
                <c:pt idx="152">
                  <c:v>9.8000000000000007</c:v>
                </c:pt>
                <c:pt idx="153">
                  <c:v>9.8000000000000007</c:v>
                </c:pt>
                <c:pt idx="154">
                  <c:v>9.7899999999999991</c:v>
                </c:pt>
                <c:pt idx="155">
                  <c:v>9.84</c:v>
                </c:pt>
                <c:pt idx="156">
                  <c:v>9.83</c:v>
                </c:pt>
                <c:pt idx="157">
                  <c:v>9.83</c:v>
                </c:pt>
                <c:pt idx="158">
                  <c:v>9.83</c:v>
                </c:pt>
                <c:pt idx="159">
                  <c:v>9.86</c:v>
                </c:pt>
                <c:pt idx="160">
                  <c:v>9.82</c:v>
                </c:pt>
                <c:pt idx="161">
                  <c:v>9.81</c:v>
                </c:pt>
                <c:pt idx="162">
                  <c:v>9.82</c:v>
                </c:pt>
                <c:pt idx="163">
                  <c:v>9.82</c:v>
                </c:pt>
                <c:pt idx="164">
                  <c:v>9.81</c:v>
                </c:pt>
                <c:pt idx="165">
                  <c:v>9.82</c:v>
                </c:pt>
                <c:pt idx="166">
                  <c:v>9.81</c:v>
                </c:pt>
                <c:pt idx="167">
                  <c:v>9.81</c:v>
                </c:pt>
                <c:pt idx="168">
                  <c:v>9.8000000000000007</c:v>
                </c:pt>
                <c:pt idx="169">
                  <c:v>9.83</c:v>
                </c:pt>
                <c:pt idx="170">
                  <c:v>9.8000000000000007</c:v>
                </c:pt>
                <c:pt idx="171">
                  <c:v>9.7899999999999991</c:v>
                </c:pt>
                <c:pt idx="172">
                  <c:v>9.77</c:v>
                </c:pt>
                <c:pt idx="173">
                  <c:v>9.75</c:v>
                </c:pt>
                <c:pt idx="174">
                  <c:v>9.7200000000000006</c:v>
                </c:pt>
                <c:pt idx="175">
                  <c:v>9.64</c:v>
                </c:pt>
                <c:pt idx="176">
                  <c:v>9.57</c:v>
                </c:pt>
                <c:pt idx="177">
                  <c:v>9.5299999999999994</c:v>
                </c:pt>
                <c:pt idx="178">
                  <c:v>9.5</c:v>
                </c:pt>
                <c:pt idx="179">
                  <c:v>9.4499999999999993</c:v>
                </c:pt>
                <c:pt idx="180">
                  <c:v>9.4499999999999993</c:v>
                </c:pt>
                <c:pt idx="181">
                  <c:v>9.44</c:v>
                </c:pt>
                <c:pt idx="182">
                  <c:v>9.4600000000000009</c:v>
                </c:pt>
                <c:pt idx="183">
                  <c:v>9.4700000000000006</c:v>
                </c:pt>
                <c:pt idx="184">
                  <c:v>9.43</c:v>
                </c:pt>
                <c:pt idx="185">
                  <c:v>9.44</c:v>
                </c:pt>
                <c:pt idx="186">
                  <c:v>9.51</c:v>
                </c:pt>
                <c:pt idx="187">
                  <c:v>9.52</c:v>
                </c:pt>
                <c:pt idx="188">
                  <c:v>9.6300000000000008</c:v>
                </c:pt>
                <c:pt idx="189">
                  <c:v>9.68</c:v>
                </c:pt>
                <c:pt idx="190">
                  <c:v>9.67</c:v>
                </c:pt>
                <c:pt idx="191">
                  <c:v>9.67</c:v>
                </c:pt>
                <c:pt idx="192">
                  <c:v>9.64</c:v>
                </c:pt>
                <c:pt idx="193">
                  <c:v>9.66</c:v>
                </c:pt>
                <c:pt idx="194">
                  <c:v>9.7200000000000006</c:v>
                </c:pt>
                <c:pt idx="195">
                  <c:v>9.73</c:v>
                </c:pt>
                <c:pt idx="196">
                  <c:v>9.66</c:v>
                </c:pt>
                <c:pt idx="197">
                  <c:v>9.58</c:v>
                </c:pt>
                <c:pt idx="198">
                  <c:v>9.52</c:v>
                </c:pt>
                <c:pt idx="199">
                  <c:v>9.52</c:v>
                </c:pt>
                <c:pt idx="200">
                  <c:v>9.5299999999999994</c:v>
                </c:pt>
                <c:pt idx="201">
                  <c:v>9.5500000000000007</c:v>
                </c:pt>
                <c:pt idx="202">
                  <c:v>9.5</c:v>
                </c:pt>
                <c:pt idx="203">
                  <c:v>9.5299999999999994</c:v>
                </c:pt>
                <c:pt idx="204">
                  <c:v>9.6</c:v>
                </c:pt>
                <c:pt idx="205">
                  <c:v>9.64</c:v>
                </c:pt>
                <c:pt idx="206">
                  <c:v>9.67</c:v>
                </c:pt>
                <c:pt idx="207">
                  <c:v>9.5</c:v>
                </c:pt>
                <c:pt idx="208">
                  <c:v>9.4499999999999993</c:v>
                </c:pt>
                <c:pt idx="209">
                  <c:v>9.4499999999999993</c:v>
                </c:pt>
                <c:pt idx="210">
                  <c:v>9.48</c:v>
                </c:pt>
                <c:pt idx="211">
                  <c:v>9.4700000000000006</c:v>
                </c:pt>
                <c:pt idx="212">
                  <c:v>9.43</c:v>
                </c:pt>
                <c:pt idx="213">
                  <c:v>9.19</c:v>
                </c:pt>
                <c:pt idx="214">
                  <c:v>8.92</c:v>
                </c:pt>
                <c:pt idx="215">
                  <c:v>7.74</c:v>
                </c:pt>
                <c:pt idx="216">
                  <c:v>7.61</c:v>
                </c:pt>
                <c:pt idx="217">
                  <c:v>7.5</c:v>
                </c:pt>
                <c:pt idx="218">
                  <c:v>7.7</c:v>
                </c:pt>
                <c:pt idx="219">
                  <c:v>7.65</c:v>
                </c:pt>
                <c:pt idx="220">
                  <c:v>7.49</c:v>
                </c:pt>
                <c:pt idx="221">
                  <c:v>7.46</c:v>
                </c:pt>
                <c:pt idx="222">
                  <c:v>7.66</c:v>
                </c:pt>
                <c:pt idx="223">
                  <c:v>7.75</c:v>
                </c:pt>
                <c:pt idx="224">
                  <c:v>7.82</c:v>
                </c:pt>
                <c:pt idx="225">
                  <c:v>8.1300000000000008</c:v>
                </c:pt>
                <c:pt idx="226">
                  <c:v>8.17</c:v>
                </c:pt>
                <c:pt idx="227">
                  <c:v>7.82</c:v>
                </c:pt>
                <c:pt idx="228">
                  <c:v>7.76</c:v>
                </c:pt>
                <c:pt idx="229">
                  <c:v>7.73</c:v>
                </c:pt>
                <c:pt idx="230">
                  <c:v>7.82</c:v>
                </c:pt>
                <c:pt idx="231">
                  <c:v>7.87</c:v>
                </c:pt>
                <c:pt idx="232">
                  <c:v>7.9</c:v>
                </c:pt>
                <c:pt idx="233">
                  <c:v>7.87</c:v>
                </c:pt>
                <c:pt idx="234">
                  <c:v>7.63</c:v>
                </c:pt>
                <c:pt idx="235">
                  <c:v>7.56</c:v>
                </c:pt>
                <c:pt idx="236">
                  <c:v>7.45</c:v>
                </c:pt>
                <c:pt idx="237">
                  <c:v>7.48</c:v>
                </c:pt>
                <c:pt idx="238">
                  <c:v>7.48</c:v>
                </c:pt>
                <c:pt idx="239">
                  <c:v>7.45</c:v>
                </c:pt>
                <c:pt idx="240">
                  <c:v>7.47</c:v>
                </c:pt>
                <c:pt idx="241">
                  <c:v>7.44</c:v>
                </c:pt>
                <c:pt idx="242">
                  <c:v>7.45</c:v>
                </c:pt>
                <c:pt idx="243">
                  <c:v>7.49</c:v>
                </c:pt>
                <c:pt idx="244">
                  <c:v>7.5</c:v>
                </c:pt>
                <c:pt idx="245">
                  <c:v>7.46</c:v>
                </c:pt>
                <c:pt idx="246">
                  <c:v>7.45</c:v>
                </c:pt>
                <c:pt idx="247">
                  <c:v>7.44</c:v>
                </c:pt>
                <c:pt idx="248">
                  <c:v>7.32</c:v>
                </c:pt>
                <c:pt idx="249">
                  <c:v>7.2</c:v>
                </c:pt>
                <c:pt idx="250">
                  <c:v>7.22</c:v>
                </c:pt>
                <c:pt idx="251">
                  <c:v>7.21</c:v>
                </c:pt>
                <c:pt idx="252">
                  <c:v>7.15</c:v>
                </c:pt>
                <c:pt idx="253">
                  <c:v>6</c:v>
                </c:pt>
                <c:pt idx="254">
                  <c:v>6.07</c:v>
                </c:pt>
                <c:pt idx="255">
                  <c:v>6.56</c:v>
                </c:pt>
                <c:pt idx="256">
                  <c:v>6.43</c:v>
                </c:pt>
                <c:pt idx="257">
                  <c:v>6.22</c:v>
                </c:pt>
                <c:pt idx="258">
                  <c:v>6.56</c:v>
                </c:pt>
                <c:pt idx="259">
                  <c:v>6.43</c:v>
                </c:pt>
                <c:pt idx="260">
                  <c:v>6.47</c:v>
                </c:pt>
                <c:pt idx="261">
                  <c:v>6.28</c:v>
                </c:pt>
                <c:pt idx="262">
                  <c:v>6.42</c:v>
                </c:pt>
                <c:pt idx="263">
                  <c:v>6.36</c:v>
                </c:pt>
                <c:pt idx="264">
                  <c:v>6.41</c:v>
                </c:pt>
                <c:pt idx="265">
                  <c:v>6.42</c:v>
                </c:pt>
                <c:pt idx="266">
                  <c:v>6.43</c:v>
                </c:pt>
                <c:pt idx="267">
                  <c:v>6.42</c:v>
                </c:pt>
                <c:pt idx="268">
                  <c:v>6.34</c:v>
                </c:pt>
                <c:pt idx="269">
                  <c:v>6.31</c:v>
                </c:pt>
                <c:pt idx="270">
                  <c:v>5.98</c:v>
                </c:pt>
                <c:pt idx="271">
                  <c:v>5.82</c:v>
                </c:pt>
                <c:pt idx="272">
                  <c:v>5.83</c:v>
                </c:pt>
                <c:pt idx="273">
                  <c:v>5.91</c:v>
                </c:pt>
                <c:pt idx="274">
                  <c:v>5.9</c:v>
                </c:pt>
                <c:pt idx="275">
                  <c:v>5.73</c:v>
                </c:pt>
                <c:pt idx="276">
                  <c:v>5.93</c:v>
                </c:pt>
                <c:pt idx="277">
                  <c:v>6.1</c:v>
                </c:pt>
                <c:pt idx="278">
                  <c:v>6.21</c:v>
                </c:pt>
                <c:pt idx="279">
                  <c:v>6.39</c:v>
                </c:pt>
                <c:pt idx="280">
                  <c:v>6.41</c:v>
                </c:pt>
                <c:pt idx="281">
                  <c:v>6.4</c:v>
                </c:pt>
                <c:pt idx="282">
                  <c:v>6.29</c:v>
                </c:pt>
                <c:pt idx="283">
                  <c:v>6.24</c:v>
                </c:pt>
                <c:pt idx="284">
                  <c:v>6.29</c:v>
                </c:pt>
                <c:pt idx="285">
                  <c:v>6.22</c:v>
                </c:pt>
                <c:pt idx="286">
                  <c:v>6.29</c:v>
                </c:pt>
                <c:pt idx="287">
                  <c:v>6.29</c:v>
                </c:pt>
                <c:pt idx="288">
                  <c:v>6.28</c:v>
                </c:pt>
                <c:pt idx="289">
                  <c:v>6.28</c:v>
                </c:pt>
                <c:pt idx="290">
                  <c:v>6.23</c:v>
                </c:pt>
                <c:pt idx="291">
                  <c:v>6.29</c:v>
                </c:pt>
                <c:pt idx="292">
                  <c:v>6.35</c:v>
                </c:pt>
                <c:pt idx="293">
                  <c:v>6.35</c:v>
                </c:pt>
                <c:pt idx="294">
                  <c:v>6.35</c:v>
                </c:pt>
                <c:pt idx="295">
                  <c:v>6.38</c:v>
                </c:pt>
                <c:pt idx="296">
                  <c:v>6.43</c:v>
                </c:pt>
                <c:pt idx="297">
                  <c:v>6.46</c:v>
                </c:pt>
                <c:pt idx="298">
                  <c:v>6.44</c:v>
                </c:pt>
                <c:pt idx="299">
                  <c:v>6.46</c:v>
                </c:pt>
                <c:pt idx="300">
                  <c:v>6.47</c:v>
                </c:pt>
                <c:pt idx="301">
                  <c:v>6.53</c:v>
                </c:pt>
                <c:pt idx="302">
                  <c:v>6.54</c:v>
                </c:pt>
                <c:pt idx="303">
                  <c:v>6.51</c:v>
                </c:pt>
                <c:pt idx="304">
                  <c:v>6.5</c:v>
                </c:pt>
                <c:pt idx="305">
                  <c:v>6.48</c:v>
                </c:pt>
                <c:pt idx="306">
                  <c:v>6.47</c:v>
                </c:pt>
                <c:pt idx="307">
                  <c:v>6.46</c:v>
                </c:pt>
                <c:pt idx="308">
                  <c:v>6.44</c:v>
                </c:pt>
                <c:pt idx="309">
                  <c:v>6.44</c:v>
                </c:pt>
                <c:pt idx="310">
                  <c:v>6.38</c:v>
                </c:pt>
                <c:pt idx="311">
                  <c:v>6.32</c:v>
                </c:pt>
                <c:pt idx="312">
                  <c:v>6.29</c:v>
                </c:pt>
                <c:pt idx="313">
                  <c:v>6.3</c:v>
                </c:pt>
                <c:pt idx="314">
                  <c:v>6.33</c:v>
                </c:pt>
                <c:pt idx="315">
                  <c:v>6.38</c:v>
                </c:pt>
                <c:pt idx="316">
                  <c:v>6.36</c:v>
                </c:pt>
                <c:pt idx="317">
                  <c:v>6.36</c:v>
                </c:pt>
                <c:pt idx="318">
                  <c:v>6.36</c:v>
                </c:pt>
                <c:pt idx="319">
                  <c:v>6.44</c:v>
                </c:pt>
                <c:pt idx="320">
                  <c:v>6.45</c:v>
                </c:pt>
                <c:pt idx="321">
                  <c:v>6.37</c:v>
                </c:pt>
                <c:pt idx="322">
                  <c:v>6.36</c:v>
                </c:pt>
                <c:pt idx="323">
                  <c:v>6.35</c:v>
                </c:pt>
                <c:pt idx="324">
                  <c:v>6.35</c:v>
                </c:pt>
                <c:pt idx="325">
                  <c:v>6.32</c:v>
                </c:pt>
                <c:pt idx="326">
                  <c:v>6.32</c:v>
                </c:pt>
                <c:pt idx="327">
                  <c:v>6.33</c:v>
                </c:pt>
                <c:pt idx="328">
                  <c:v>6.32</c:v>
                </c:pt>
                <c:pt idx="329">
                  <c:v>6.24</c:v>
                </c:pt>
                <c:pt idx="330">
                  <c:v>6.24</c:v>
                </c:pt>
                <c:pt idx="331">
                  <c:v>6.23</c:v>
                </c:pt>
                <c:pt idx="332">
                  <c:v>6.22</c:v>
                </c:pt>
                <c:pt idx="333">
                  <c:v>6.17</c:v>
                </c:pt>
                <c:pt idx="334">
                  <c:v>6.14</c:v>
                </c:pt>
                <c:pt idx="335">
                  <c:v>6.16</c:v>
                </c:pt>
                <c:pt idx="336">
                  <c:v>6.06</c:v>
                </c:pt>
                <c:pt idx="337">
                  <c:v>6.11</c:v>
                </c:pt>
                <c:pt idx="338">
                  <c:v>6.2</c:v>
                </c:pt>
                <c:pt idx="339">
                  <c:v>6.22</c:v>
                </c:pt>
                <c:pt idx="340">
                  <c:v>6.17</c:v>
                </c:pt>
                <c:pt idx="341">
                  <c:v>6.18</c:v>
                </c:pt>
                <c:pt idx="342">
                  <c:v>6.18</c:v>
                </c:pt>
                <c:pt idx="343">
                  <c:v>6.22</c:v>
                </c:pt>
                <c:pt idx="344">
                  <c:v>6.27</c:v>
                </c:pt>
                <c:pt idx="345">
                  <c:v>6.31</c:v>
                </c:pt>
                <c:pt idx="346">
                  <c:v>6.37</c:v>
                </c:pt>
                <c:pt idx="347">
                  <c:v>6.5</c:v>
                </c:pt>
                <c:pt idx="348">
                  <c:v>6.6</c:v>
                </c:pt>
                <c:pt idx="349">
                  <c:v>7.11</c:v>
                </c:pt>
                <c:pt idx="350">
                  <c:v>6.84</c:v>
                </c:pt>
                <c:pt idx="351">
                  <c:v>7.3</c:v>
                </c:pt>
                <c:pt idx="352">
                  <c:v>7.02</c:v>
                </c:pt>
                <c:pt idx="353">
                  <c:v>7.01</c:v>
                </c:pt>
                <c:pt idx="354">
                  <c:v>7.07</c:v>
                </c:pt>
                <c:pt idx="355">
                  <c:v>7.39</c:v>
                </c:pt>
                <c:pt idx="356">
                  <c:v>7.93</c:v>
                </c:pt>
                <c:pt idx="357">
                  <c:v>8.15</c:v>
                </c:pt>
                <c:pt idx="358">
                  <c:v>8.91</c:v>
                </c:pt>
                <c:pt idx="359">
                  <c:v>8.39</c:v>
                </c:pt>
                <c:pt idx="360">
                  <c:v>8.2899999999999991</c:v>
                </c:pt>
                <c:pt idx="361">
                  <c:v>8.34</c:v>
                </c:pt>
                <c:pt idx="362">
                  <c:v>8.27</c:v>
                </c:pt>
                <c:pt idx="363">
                  <c:v>8.5500000000000007</c:v>
                </c:pt>
                <c:pt idx="364">
                  <c:v>8.77</c:v>
                </c:pt>
                <c:pt idx="365">
                  <c:v>9</c:v>
                </c:pt>
                <c:pt idx="366">
                  <c:v>8.8000000000000007</c:v>
                </c:pt>
                <c:pt idx="367">
                  <c:v>8.59</c:v>
                </c:pt>
                <c:pt idx="368">
                  <c:v>8.69</c:v>
                </c:pt>
                <c:pt idx="369">
                  <c:v>8.69</c:v>
                </c:pt>
                <c:pt idx="370">
                  <c:v>8.66</c:v>
                </c:pt>
                <c:pt idx="371">
                  <c:v>8.58</c:v>
                </c:pt>
                <c:pt idx="372">
                  <c:v>8.4600000000000009</c:v>
                </c:pt>
                <c:pt idx="373">
                  <c:v>8.3699999999999992</c:v>
                </c:pt>
                <c:pt idx="374">
                  <c:v>8.32</c:v>
                </c:pt>
                <c:pt idx="375">
                  <c:v>8.2200000000000006</c:v>
                </c:pt>
                <c:pt idx="376">
                  <c:v>8.27</c:v>
                </c:pt>
                <c:pt idx="377">
                  <c:v>8.43</c:v>
                </c:pt>
                <c:pt idx="378">
                  <c:v>8.73</c:v>
                </c:pt>
                <c:pt idx="379">
                  <c:v>9.07</c:v>
                </c:pt>
                <c:pt idx="380">
                  <c:v>9.1</c:v>
                </c:pt>
                <c:pt idx="381">
                  <c:v>8.9600000000000009</c:v>
                </c:pt>
                <c:pt idx="382">
                  <c:v>8.92</c:v>
                </c:pt>
                <c:pt idx="383">
                  <c:v>8.89</c:v>
                </c:pt>
                <c:pt idx="384">
                  <c:v>8.7799999999999994</c:v>
                </c:pt>
                <c:pt idx="385">
                  <c:v>8.83</c:v>
                </c:pt>
                <c:pt idx="386">
                  <c:v>8.76</c:v>
                </c:pt>
                <c:pt idx="387">
                  <c:v>8.7799999999999994</c:v>
                </c:pt>
                <c:pt idx="388">
                  <c:v>8.92</c:v>
                </c:pt>
                <c:pt idx="389">
                  <c:v>9.02</c:v>
                </c:pt>
                <c:pt idx="390">
                  <c:v>9.0500000000000007</c:v>
                </c:pt>
                <c:pt idx="391">
                  <c:v>9.01</c:v>
                </c:pt>
                <c:pt idx="392">
                  <c:v>9</c:v>
                </c:pt>
                <c:pt idx="393">
                  <c:v>8.94</c:v>
                </c:pt>
                <c:pt idx="394">
                  <c:v>8.8800000000000008</c:v>
                </c:pt>
                <c:pt idx="395">
                  <c:v>8.8800000000000008</c:v>
                </c:pt>
                <c:pt idx="396">
                  <c:v>8.86</c:v>
                </c:pt>
                <c:pt idx="397">
                  <c:v>8.9600000000000009</c:v>
                </c:pt>
                <c:pt idx="398">
                  <c:v>9.0399999999999991</c:v>
                </c:pt>
                <c:pt idx="399">
                  <c:v>9.0299999999999994</c:v>
                </c:pt>
                <c:pt idx="400">
                  <c:v>9.1300000000000008</c:v>
                </c:pt>
                <c:pt idx="401">
                  <c:v>9.16</c:v>
                </c:pt>
                <c:pt idx="402">
                  <c:v>9.1</c:v>
                </c:pt>
                <c:pt idx="403">
                  <c:v>9.0299999999999994</c:v>
                </c:pt>
                <c:pt idx="404">
                  <c:v>9.01</c:v>
                </c:pt>
                <c:pt idx="405">
                  <c:v>8.9499999999999993</c:v>
                </c:pt>
                <c:pt idx="406">
                  <c:v>8.9600000000000009</c:v>
                </c:pt>
                <c:pt idx="407">
                  <c:v>8.99</c:v>
                </c:pt>
                <c:pt idx="408">
                  <c:v>8.98</c:v>
                </c:pt>
                <c:pt idx="409">
                  <c:v>8.99</c:v>
                </c:pt>
                <c:pt idx="410">
                  <c:v>9.02</c:v>
                </c:pt>
                <c:pt idx="411">
                  <c:v>8.9700000000000006</c:v>
                </c:pt>
                <c:pt idx="412">
                  <c:v>8.86</c:v>
                </c:pt>
                <c:pt idx="413">
                  <c:v>8.76</c:v>
                </c:pt>
                <c:pt idx="414">
                  <c:v>8.84</c:v>
                </c:pt>
                <c:pt idx="415">
                  <c:v>8.83</c:v>
                </c:pt>
                <c:pt idx="416">
                  <c:v>8.92</c:v>
                </c:pt>
                <c:pt idx="417">
                  <c:v>8.91</c:v>
                </c:pt>
                <c:pt idx="418">
                  <c:v>8.82</c:v>
                </c:pt>
                <c:pt idx="419">
                  <c:v>8.7799999999999994</c:v>
                </c:pt>
                <c:pt idx="420">
                  <c:v>8.69</c:v>
                </c:pt>
                <c:pt idx="421">
                  <c:v>8.66</c:v>
                </c:pt>
                <c:pt idx="422">
                  <c:v>8.73</c:v>
                </c:pt>
                <c:pt idx="423">
                  <c:v>8.73</c:v>
                </c:pt>
                <c:pt idx="424">
                  <c:v>8.73</c:v>
                </c:pt>
                <c:pt idx="425">
                  <c:v>8.77</c:v>
                </c:pt>
                <c:pt idx="426">
                  <c:v>8.6199999999999992</c:v>
                </c:pt>
                <c:pt idx="427">
                  <c:v>8.5299999999999994</c:v>
                </c:pt>
                <c:pt idx="428">
                  <c:v>8.51</c:v>
                </c:pt>
                <c:pt idx="429">
                  <c:v>8.4700000000000006</c:v>
                </c:pt>
                <c:pt idx="430">
                  <c:v>8.6</c:v>
                </c:pt>
                <c:pt idx="431">
                  <c:v>8.48</c:v>
                </c:pt>
                <c:pt idx="432">
                  <c:v>8.42</c:v>
                </c:pt>
                <c:pt idx="433">
                  <c:v>8.5</c:v>
                </c:pt>
                <c:pt idx="434">
                  <c:v>8.5399999999999991</c:v>
                </c:pt>
                <c:pt idx="435">
                  <c:v>8.5500000000000007</c:v>
                </c:pt>
                <c:pt idx="436">
                  <c:v>8.58</c:v>
                </c:pt>
                <c:pt idx="437">
                  <c:v>8.58</c:v>
                </c:pt>
                <c:pt idx="438">
                  <c:v>8.57</c:v>
                </c:pt>
                <c:pt idx="439">
                  <c:v>8.7799999999999994</c:v>
                </c:pt>
                <c:pt idx="440">
                  <c:v>8.76</c:v>
                </c:pt>
                <c:pt idx="441">
                  <c:v>8.82</c:v>
                </c:pt>
                <c:pt idx="442">
                  <c:v>8.82</c:v>
                </c:pt>
                <c:pt idx="443">
                  <c:v>8.76</c:v>
                </c:pt>
                <c:pt idx="444">
                  <c:v>8.73</c:v>
                </c:pt>
                <c:pt idx="445">
                  <c:v>8.7200000000000006</c:v>
                </c:pt>
                <c:pt idx="446">
                  <c:v>8.7100000000000009</c:v>
                </c:pt>
                <c:pt idx="447">
                  <c:v>8.82</c:v>
                </c:pt>
                <c:pt idx="448">
                  <c:v>8.81</c:v>
                </c:pt>
                <c:pt idx="449">
                  <c:v>8.75</c:v>
                </c:pt>
                <c:pt idx="450">
                  <c:v>8.98</c:v>
                </c:pt>
                <c:pt idx="451">
                  <c:v>9.91</c:v>
                </c:pt>
                <c:pt idx="452">
                  <c:v>9.85</c:v>
                </c:pt>
                <c:pt idx="453">
                  <c:v>9.74</c:v>
                </c:pt>
                <c:pt idx="454">
                  <c:v>9.4700000000000006</c:v>
                </c:pt>
                <c:pt idx="455">
                  <c:v>9.7799999999999994</c:v>
                </c:pt>
                <c:pt idx="456">
                  <c:v>9.7200000000000006</c:v>
                </c:pt>
                <c:pt idx="457">
                  <c:v>9.68</c:v>
                </c:pt>
                <c:pt idx="458">
                  <c:v>9.7899999999999991</c:v>
                </c:pt>
                <c:pt idx="459">
                  <c:v>9.9700000000000006</c:v>
                </c:pt>
                <c:pt idx="460">
                  <c:v>9.94</c:v>
                </c:pt>
                <c:pt idx="461">
                  <c:v>9.89</c:v>
                </c:pt>
                <c:pt idx="462">
                  <c:v>9.77</c:v>
                </c:pt>
                <c:pt idx="463">
                  <c:v>9.5399999999999991</c:v>
                </c:pt>
                <c:pt idx="464">
                  <c:v>9.7100000000000009</c:v>
                </c:pt>
                <c:pt idx="465">
                  <c:v>9.7799999999999994</c:v>
                </c:pt>
                <c:pt idx="466">
                  <c:v>9.73</c:v>
                </c:pt>
                <c:pt idx="467">
                  <c:v>9.9</c:v>
                </c:pt>
                <c:pt idx="468">
                  <c:v>10.37</c:v>
                </c:pt>
                <c:pt idx="469">
                  <c:v>10.02</c:v>
                </c:pt>
                <c:pt idx="470">
                  <c:v>10.69</c:v>
                </c:pt>
                <c:pt idx="471">
                  <c:v>12.05</c:v>
                </c:pt>
                <c:pt idx="472">
                  <c:v>11.67</c:v>
                </c:pt>
                <c:pt idx="473">
                  <c:v>14.44</c:v>
                </c:pt>
                <c:pt idx="474">
                  <c:v>12.9</c:v>
                </c:pt>
                <c:pt idx="475">
                  <c:v>12.56</c:v>
                </c:pt>
                <c:pt idx="476">
                  <c:v>12.19</c:v>
                </c:pt>
                <c:pt idx="477">
                  <c:v>12.17</c:v>
                </c:pt>
                <c:pt idx="478">
                  <c:v>11.72</c:v>
                </c:pt>
                <c:pt idx="479">
                  <c:v>11.11</c:v>
                </c:pt>
                <c:pt idx="480">
                  <c:v>11.2</c:v>
                </c:pt>
                <c:pt idx="481">
                  <c:v>10.93</c:v>
                </c:pt>
                <c:pt idx="482">
                  <c:v>10.79</c:v>
                </c:pt>
                <c:pt idx="483">
                  <c:v>11.01</c:v>
                </c:pt>
                <c:pt idx="484">
                  <c:v>11.04</c:v>
                </c:pt>
                <c:pt idx="485">
                  <c:v>11.15</c:v>
                </c:pt>
                <c:pt idx="486">
                  <c:v>11.15</c:v>
                </c:pt>
                <c:pt idx="487">
                  <c:v>11.08</c:v>
                </c:pt>
                <c:pt idx="488">
                  <c:v>11.01</c:v>
                </c:pt>
                <c:pt idx="489">
                  <c:v>11.01</c:v>
                </c:pt>
                <c:pt idx="490">
                  <c:v>11.11</c:v>
                </c:pt>
                <c:pt idx="491">
                  <c:v>11.15</c:v>
                </c:pt>
                <c:pt idx="492">
                  <c:v>10.75</c:v>
                </c:pt>
                <c:pt idx="493">
                  <c:v>10.97</c:v>
                </c:pt>
                <c:pt idx="494">
                  <c:v>11.03</c:v>
                </c:pt>
                <c:pt idx="495">
                  <c:v>11.83</c:v>
                </c:pt>
                <c:pt idx="496">
                  <c:v>12.16</c:v>
                </c:pt>
                <c:pt idx="497">
                  <c:v>11.99</c:v>
                </c:pt>
                <c:pt idx="498">
                  <c:v>11.69</c:v>
                </c:pt>
                <c:pt idx="499">
                  <c:v>11.74</c:v>
                </c:pt>
                <c:pt idx="500">
                  <c:v>11.75</c:v>
                </c:pt>
                <c:pt idx="501">
                  <c:v>11.65</c:v>
                </c:pt>
                <c:pt idx="502">
                  <c:v>11.52</c:v>
                </c:pt>
                <c:pt idx="503">
                  <c:v>11.52</c:v>
                </c:pt>
                <c:pt idx="504">
                  <c:v>11.6</c:v>
                </c:pt>
                <c:pt idx="505">
                  <c:v>11.52</c:v>
                </c:pt>
                <c:pt idx="506">
                  <c:v>11.41</c:v>
                </c:pt>
                <c:pt idx="507">
                  <c:v>11.56</c:v>
                </c:pt>
                <c:pt idx="508">
                  <c:v>11.8</c:v>
                </c:pt>
                <c:pt idx="509">
                  <c:v>11.97</c:v>
                </c:pt>
                <c:pt idx="510">
                  <c:v>12.17</c:v>
                </c:pt>
                <c:pt idx="511">
                  <c:v>12.11</c:v>
                </c:pt>
                <c:pt idx="512">
                  <c:v>12.22</c:v>
                </c:pt>
                <c:pt idx="513">
                  <c:v>12.18</c:v>
                </c:pt>
                <c:pt idx="514">
                  <c:v>12.36</c:v>
                </c:pt>
                <c:pt idx="515">
                  <c:v>13</c:v>
                </c:pt>
                <c:pt idx="516">
                  <c:v>12.86</c:v>
                </c:pt>
                <c:pt idx="517">
                  <c:v>12.52</c:v>
                </c:pt>
                <c:pt idx="518">
                  <c:v>12.62</c:v>
                </c:pt>
                <c:pt idx="519">
                  <c:v>12.55</c:v>
                </c:pt>
                <c:pt idx="520">
                  <c:v>12.45</c:v>
                </c:pt>
                <c:pt idx="521">
                  <c:v>12.4</c:v>
                </c:pt>
                <c:pt idx="522">
                  <c:v>12.44</c:v>
                </c:pt>
                <c:pt idx="523">
                  <c:v>12.41</c:v>
                </c:pt>
                <c:pt idx="524">
                  <c:v>12.43</c:v>
                </c:pt>
                <c:pt idx="525">
                  <c:v>12.41</c:v>
                </c:pt>
                <c:pt idx="526">
                  <c:v>12.42</c:v>
                </c:pt>
                <c:pt idx="527">
                  <c:v>12.44</c:v>
                </c:pt>
                <c:pt idx="528">
                  <c:v>12.41</c:v>
                </c:pt>
                <c:pt idx="529">
                  <c:v>12.39</c:v>
                </c:pt>
                <c:pt idx="530">
                  <c:v>12.24</c:v>
                </c:pt>
                <c:pt idx="531">
                  <c:v>12.14</c:v>
                </c:pt>
                <c:pt idx="532">
                  <c:v>12.08</c:v>
                </c:pt>
                <c:pt idx="533">
                  <c:v>12.13</c:v>
                </c:pt>
                <c:pt idx="534">
                  <c:v>11.94</c:v>
                </c:pt>
                <c:pt idx="535">
                  <c:v>11.96</c:v>
                </c:pt>
                <c:pt idx="536">
                  <c:v>11.94</c:v>
                </c:pt>
                <c:pt idx="537">
                  <c:v>11.92</c:v>
                </c:pt>
                <c:pt idx="538">
                  <c:v>11.76</c:v>
                </c:pt>
                <c:pt idx="539">
                  <c:v>11.55</c:v>
                </c:pt>
                <c:pt idx="540">
                  <c:v>11.64</c:v>
                </c:pt>
                <c:pt idx="541">
                  <c:v>11.72</c:v>
                </c:pt>
                <c:pt idx="542">
                  <c:v>11.79</c:v>
                </c:pt>
                <c:pt idx="543">
                  <c:v>11.66</c:v>
                </c:pt>
                <c:pt idx="544">
                  <c:v>11.47</c:v>
                </c:pt>
                <c:pt idx="545">
                  <c:v>10.64</c:v>
                </c:pt>
                <c:pt idx="546">
                  <c:v>10.71</c:v>
                </c:pt>
                <c:pt idx="547">
                  <c:v>10.78</c:v>
                </c:pt>
                <c:pt idx="548">
                  <c:v>10.76</c:v>
                </c:pt>
                <c:pt idx="549">
                  <c:v>10.78</c:v>
                </c:pt>
                <c:pt idx="550">
                  <c:v>10.69</c:v>
                </c:pt>
                <c:pt idx="551">
                  <c:v>10.48</c:v>
                </c:pt>
                <c:pt idx="552">
                  <c:v>10.63</c:v>
                </c:pt>
                <c:pt idx="553">
                  <c:v>10.65</c:v>
                </c:pt>
                <c:pt idx="554">
                  <c:v>10.49</c:v>
                </c:pt>
                <c:pt idx="555">
                  <c:v>10.54</c:v>
                </c:pt>
                <c:pt idx="556">
                  <c:v>10.56</c:v>
                </c:pt>
                <c:pt idx="557">
                  <c:v>10.57</c:v>
                </c:pt>
                <c:pt idx="558">
                  <c:v>10.53</c:v>
                </c:pt>
                <c:pt idx="559">
                  <c:v>10.63</c:v>
                </c:pt>
                <c:pt idx="560">
                  <c:v>10.54</c:v>
                </c:pt>
                <c:pt idx="561">
                  <c:v>10.74</c:v>
                </c:pt>
                <c:pt idx="562">
                  <c:v>10.73</c:v>
                </c:pt>
                <c:pt idx="563">
                  <c:v>10.59</c:v>
                </c:pt>
                <c:pt idx="564">
                  <c:v>10.55</c:v>
                </c:pt>
                <c:pt idx="565">
                  <c:v>10.72</c:v>
                </c:pt>
                <c:pt idx="566">
                  <c:v>10.87</c:v>
                </c:pt>
                <c:pt idx="567">
                  <c:v>10.8</c:v>
                </c:pt>
                <c:pt idx="568">
                  <c:v>10.68</c:v>
                </c:pt>
                <c:pt idx="569">
                  <c:v>10.63</c:v>
                </c:pt>
                <c:pt idx="570">
                  <c:v>10.68</c:v>
                </c:pt>
                <c:pt idx="571">
                  <c:v>10.84</c:v>
                </c:pt>
                <c:pt idx="572">
                  <c:v>10.72</c:v>
                </c:pt>
                <c:pt idx="573">
                  <c:v>10.41</c:v>
                </c:pt>
                <c:pt idx="574">
                  <c:v>10.34</c:v>
                </c:pt>
                <c:pt idx="575">
                  <c:v>10.35</c:v>
                </c:pt>
                <c:pt idx="576">
                  <c:v>10.44</c:v>
                </c:pt>
                <c:pt idx="577">
                  <c:v>10.48</c:v>
                </c:pt>
                <c:pt idx="578">
                  <c:v>10.7</c:v>
                </c:pt>
                <c:pt idx="579">
                  <c:v>10.65</c:v>
                </c:pt>
                <c:pt idx="580">
                  <c:v>10.63</c:v>
                </c:pt>
                <c:pt idx="581">
                  <c:v>10.8</c:v>
                </c:pt>
                <c:pt idx="582">
                  <c:v>10.81</c:v>
                </c:pt>
                <c:pt idx="583">
                  <c:v>10.74</c:v>
                </c:pt>
                <c:pt idx="584">
                  <c:v>10.7</c:v>
                </c:pt>
                <c:pt idx="585">
                  <c:v>10.72</c:v>
                </c:pt>
                <c:pt idx="586">
                  <c:v>10.84</c:v>
                </c:pt>
                <c:pt idx="587">
                  <c:v>10.92</c:v>
                </c:pt>
                <c:pt idx="588">
                  <c:v>10.91</c:v>
                </c:pt>
                <c:pt idx="589">
                  <c:v>10.86</c:v>
                </c:pt>
                <c:pt idx="590">
                  <c:v>10.84</c:v>
                </c:pt>
                <c:pt idx="591">
                  <c:v>10.83</c:v>
                </c:pt>
                <c:pt idx="592">
                  <c:v>10.84</c:v>
                </c:pt>
                <c:pt idx="593">
                  <c:v>10.85</c:v>
                </c:pt>
                <c:pt idx="594">
                  <c:v>10.86</c:v>
                </c:pt>
                <c:pt idx="595">
                  <c:v>10.92</c:v>
                </c:pt>
                <c:pt idx="596">
                  <c:v>10.92</c:v>
                </c:pt>
                <c:pt idx="597">
                  <c:v>10.87</c:v>
                </c:pt>
                <c:pt idx="598">
                  <c:v>10.86</c:v>
                </c:pt>
                <c:pt idx="599">
                  <c:v>10.76</c:v>
                </c:pt>
                <c:pt idx="600">
                  <c:v>10.83</c:v>
                </c:pt>
                <c:pt idx="601">
                  <c:v>10.88</c:v>
                </c:pt>
                <c:pt idx="602">
                  <c:v>10.99</c:v>
                </c:pt>
                <c:pt idx="603">
                  <c:v>11.02</c:v>
                </c:pt>
                <c:pt idx="604">
                  <c:v>11</c:v>
                </c:pt>
                <c:pt idx="605">
                  <c:v>11.16</c:v>
                </c:pt>
                <c:pt idx="606">
                  <c:v>11.13</c:v>
                </c:pt>
                <c:pt idx="607">
                  <c:v>11.15</c:v>
                </c:pt>
                <c:pt idx="608">
                  <c:v>11.24</c:v>
                </c:pt>
                <c:pt idx="609">
                  <c:v>11.19</c:v>
                </c:pt>
                <c:pt idx="610">
                  <c:v>11.16</c:v>
                </c:pt>
                <c:pt idx="611">
                  <c:v>11.1</c:v>
                </c:pt>
                <c:pt idx="612">
                  <c:v>11.13</c:v>
                </c:pt>
                <c:pt idx="613">
                  <c:v>11.14</c:v>
                </c:pt>
                <c:pt idx="614">
                  <c:v>11.16</c:v>
                </c:pt>
                <c:pt idx="615">
                  <c:v>11.14</c:v>
                </c:pt>
                <c:pt idx="616">
                  <c:v>11.11</c:v>
                </c:pt>
                <c:pt idx="617">
                  <c:v>11.03</c:v>
                </c:pt>
                <c:pt idx="618">
                  <c:v>11.03</c:v>
                </c:pt>
                <c:pt idx="619">
                  <c:v>11</c:v>
                </c:pt>
                <c:pt idx="620">
                  <c:v>11.01</c:v>
                </c:pt>
                <c:pt idx="621">
                  <c:v>11</c:v>
                </c:pt>
                <c:pt idx="622">
                  <c:v>11.06</c:v>
                </c:pt>
                <c:pt idx="623">
                  <c:v>11.05</c:v>
                </c:pt>
                <c:pt idx="624">
                  <c:v>11.01</c:v>
                </c:pt>
                <c:pt idx="625">
                  <c:v>11</c:v>
                </c:pt>
                <c:pt idx="626">
                  <c:v>10.97</c:v>
                </c:pt>
                <c:pt idx="627">
                  <c:v>10.98</c:v>
                </c:pt>
                <c:pt idx="628">
                  <c:v>11.04</c:v>
                </c:pt>
                <c:pt idx="629">
                  <c:v>11.03</c:v>
                </c:pt>
                <c:pt idx="630">
                  <c:v>11.05</c:v>
                </c:pt>
                <c:pt idx="631">
                  <c:v>10.98</c:v>
                </c:pt>
                <c:pt idx="632">
                  <c:v>10.94</c:v>
                </c:pt>
                <c:pt idx="633">
                  <c:v>10.94</c:v>
                </c:pt>
                <c:pt idx="634">
                  <c:v>10.89</c:v>
                </c:pt>
                <c:pt idx="635">
                  <c:v>10.68</c:v>
                </c:pt>
                <c:pt idx="636">
                  <c:v>10.72</c:v>
                </c:pt>
                <c:pt idx="637">
                  <c:v>10.69</c:v>
                </c:pt>
                <c:pt idx="638">
                  <c:v>10.75</c:v>
                </c:pt>
                <c:pt idx="639">
                  <c:v>10.71</c:v>
                </c:pt>
                <c:pt idx="640">
                  <c:v>10.69</c:v>
                </c:pt>
                <c:pt idx="641">
                  <c:v>10.63</c:v>
                </c:pt>
                <c:pt idx="642">
                  <c:v>10.57</c:v>
                </c:pt>
                <c:pt idx="643">
                  <c:v>10.44</c:v>
                </c:pt>
                <c:pt idx="644">
                  <c:v>10.44</c:v>
                </c:pt>
                <c:pt idx="645">
                  <c:v>10.59</c:v>
                </c:pt>
                <c:pt idx="646">
                  <c:v>10.6</c:v>
                </c:pt>
                <c:pt idx="647">
                  <c:v>10.5</c:v>
                </c:pt>
                <c:pt idx="648">
                  <c:v>10.51</c:v>
                </c:pt>
                <c:pt idx="649">
                  <c:v>10.51</c:v>
                </c:pt>
                <c:pt idx="650">
                  <c:v>10.66</c:v>
                </c:pt>
                <c:pt idx="651">
                  <c:v>10.86</c:v>
                </c:pt>
                <c:pt idx="652">
                  <c:v>10.8</c:v>
                </c:pt>
                <c:pt idx="653">
                  <c:v>10.82</c:v>
                </c:pt>
                <c:pt idx="654">
                  <c:v>10.73</c:v>
                </c:pt>
                <c:pt idx="655">
                  <c:v>10.74</c:v>
                </c:pt>
                <c:pt idx="656">
                  <c:v>10.76</c:v>
                </c:pt>
                <c:pt idx="657">
                  <c:v>10.78</c:v>
                </c:pt>
                <c:pt idx="658">
                  <c:v>10.8</c:v>
                </c:pt>
                <c:pt idx="659">
                  <c:v>10.77</c:v>
                </c:pt>
                <c:pt idx="660">
                  <c:v>10.74</c:v>
                </c:pt>
                <c:pt idx="661">
                  <c:v>10.76</c:v>
                </c:pt>
                <c:pt idx="662">
                  <c:v>10.74</c:v>
                </c:pt>
                <c:pt idx="663">
                  <c:v>10.81</c:v>
                </c:pt>
                <c:pt idx="664">
                  <c:v>10.87</c:v>
                </c:pt>
                <c:pt idx="665">
                  <c:v>11.06</c:v>
                </c:pt>
                <c:pt idx="666">
                  <c:v>10.99</c:v>
                </c:pt>
                <c:pt idx="667">
                  <c:v>10.94</c:v>
                </c:pt>
                <c:pt idx="668">
                  <c:v>10.94</c:v>
                </c:pt>
                <c:pt idx="669">
                  <c:v>10.88</c:v>
                </c:pt>
                <c:pt idx="670">
                  <c:v>10.88</c:v>
                </c:pt>
                <c:pt idx="671">
                  <c:v>10.81</c:v>
                </c:pt>
                <c:pt idx="672">
                  <c:v>10.71</c:v>
                </c:pt>
                <c:pt idx="673">
                  <c:v>10.68</c:v>
                </c:pt>
                <c:pt idx="674">
                  <c:v>10.65</c:v>
                </c:pt>
                <c:pt idx="675">
                  <c:v>10.56</c:v>
                </c:pt>
                <c:pt idx="676">
                  <c:v>10.55</c:v>
                </c:pt>
                <c:pt idx="677">
                  <c:v>10.62</c:v>
                </c:pt>
                <c:pt idx="678">
                  <c:v>10.58</c:v>
                </c:pt>
                <c:pt idx="679">
                  <c:v>10.58</c:v>
                </c:pt>
                <c:pt idx="680">
                  <c:v>10.57</c:v>
                </c:pt>
                <c:pt idx="681">
                  <c:v>10.57</c:v>
                </c:pt>
                <c:pt idx="682">
                  <c:v>10.51</c:v>
                </c:pt>
                <c:pt idx="683">
                  <c:v>10.43</c:v>
                </c:pt>
                <c:pt idx="684">
                  <c:v>10.42</c:v>
                </c:pt>
                <c:pt idx="685">
                  <c:v>10.36</c:v>
                </c:pt>
                <c:pt idx="686">
                  <c:v>10.26</c:v>
                </c:pt>
                <c:pt idx="687">
                  <c:v>10.130000000000001</c:v>
                </c:pt>
                <c:pt idx="688">
                  <c:v>10.210000000000001</c:v>
                </c:pt>
                <c:pt idx="689">
                  <c:v>10.210000000000001</c:v>
                </c:pt>
                <c:pt idx="690">
                  <c:v>10.23</c:v>
                </c:pt>
                <c:pt idx="691">
                  <c:v>10.18</c:v>
                </c:pt>
                <c:pt idx="692">
                  <c:v>10.1</c:v>
                </c:pt>
                <c:pt idx="693">
                  <c:v>10.1</c:v>
                </c:pt>
                <c:pt idx="694">
                  <c:v>10.06</c:v>
                </c:pt>
                <c:pt idx="695">
                  <c:v>9.9700000000000006</c:v>
                </c:pt>
                <c:pt idx="696">
                  <c:v>9.9600000000000009</c:v>
                </c:pt>
                <c:pt idx="697">
                  <c:v>10.01</c:v>
                </c:pt>
                <c:pt idx="698">
                  <c:v>9.99</c:v>
                </c:pt>
                <c:pt idx="699">
                  <c:v>9.94</c:v>
                </c:pt>
                <c:pt idx="700">
                  <c:v>9.92</c:v>
                </c:pt>
                <c:pt idx="701">
                  <c:v>9.92</c:v>
                </c:pt>
                <c:pt idx="702">
                  <c:v>9.86</c:v>
                </c:pt>
                <c:pt idx="703">
                  <c:v>9.81</c:v>
                </c:pt>
                <c:pt idx="704">
                  <c:v>9.76</c:v>
                </c:pt>
                <c:pt idx="705">
                  <c:v>9.77</c:v>
                </c:pt>
                <c:pt idx="706">
                  <c:v>9.67</c:v>
                </c:pt>
                <c:pt idx="707">
                  <c:v>9.65</c:v>
                </c:pt>
                <c:pt idx="708">
                  <c:v>9.56</c:v>
                </c:pt>
                <c:pt idx="709">
                  <c:v>9.5299999999999994</c:v>
                </c:pt>
                <c:pt idx="710">
                  <c:v>9.27</c:v>
                </c:pt>
                <c:pt idx="711">
                  <c:v>9.24</c:v>
                </c:pt>
                <c:pt idx="712">
                  <c:v>9.25</c:v>
                </c:pt>
                <c:pt idx="713">
                  <c:v>9.27</c:v>
                </c:pt>
                <c:pt idx="714">
                  <c:v>9.32</c:v>
                </c:pt>
                <c:pt idx="715">
                  <c:v>9.3000000000000007</c:v>
                </c:pt>
                <c:pt idx="716">
                  <c:v>9.2100000000000009</c:v>
                </c:pt>
                <c:pt idx="717">
                  <c:v>9.09</c:v>
                </c:pt>
                <c:pt idx="718">
                  <c:v>9.1199999999999992</c:v>
                </c:pt>
                <c:pt idx="719">
                  <c:v>9.08</c:v>
                </c:pt>
                <c:pt idx="720">
                  <c:v>9.08</c:v>
                </c:pt>
                <c:pt idx="721">
                  <c:v>9.09</c:v>
                </c:pt>
                <c:pt idx="722">
                  <c:v>8.98</c:v>
                </c:pt>
                <c:pt idx="723">
                  <c:v>8.8699999999999992</c:v>
                </c:pt>
                <c:pt idx="724">
                  <c:v>8.8699999999999992</c:v>
                </c:pt>
                <c:pt idx="725">
                  <c:v>8.76</c:v>
                </c:pt>
                <c:pt idx="726">
                  <c:v>8.76</c:v>
                </c:pt>
                <c:pt idx="727">
                  <c:v>8.77</c:v>
                </c:pt>
                <c:pt idx="728">
                  <c:v>8.7899999999999991</c:v>
                </c:pt>
                <c:pt idx="729">
                  <c:v>8.85</c:v>
                </c:pt>
                <c:pt idx="730">
                  <c:v>8.82</c:v>
                </c:pt>
                <c:pt idx="731">
                  <c:v>8.73</c:v>
                </c:pt>
                <c:pt idx="732">
                  <c:v>8.7200000000000006</c:v>
                </c:pt>
                <c:pt idx="733">
                  <c:v>8.51</c:v>
                </c:pt>
                <c:pt idx="734">
                  <c:v>8.52</c:v>
                </c:pt>
                <c:pt idx="735">
                  <c:v>8.51</c:v>
                </c:pt>
                <c:pt idx="736">
                  <c:v>8.4700000000000006</c:v>
                </c:pt>
                <c:pt idx="737">
                  <c:v>8.5500000000000007</c:v>
                </c:pt>
                <c:pt idx="738">
                  <c:v>8.5500000000000007</c:v>
                </c:pt>
                <c:pt idx="739">
                  <c:v>8.56</c:v>
                </c:pt>
                <c:pt idx="740">
                  <c:v>8.56</c:v>
                </c:pt>
                <c:pt idx="741">
                  <c:v>8.58</c:v>
                </c:pt>
                <c:pt idx="742">
                  <c:v>8.6300000000000008</c:v>
                </c:pt>
                <c:pt idx="743">
                  <c:v>8.6199999999999992</c:v>
                </c:pt>
                <c:pt idx="744">
                  <c:v>8.6</c:v>
                </c:pt>
                <c:pt idx="745">
                  <c:v>8.5299999999999994</c:v>
                </c:pt>
                <c:pt idx="746">
                  <c:v>8.5299999999999994</c:v>
                </c:pt>
                <c:pt idx="747">
                  <c:v>8.64</c:v>
                </c:pt>
                <c:pt idx="748">
                  <c:v>8.67</c:v>
                </c:pt>
                <c:pt idx="749">
                  <c:v>8.6999999999999993</c:v>
                </c:pt>
                <c:pt idx="750">
                  <c:v>8.6300000000000008</c:v>
                </c:pt>
                <c:pt idx="751">
                  <c:v>8.65</c:v>
                </c:pt>
                <c:pt idx="752">
                  <c:v>8.6300000000000008</c:v>
                </c:pt>
                <c:pt idx="753">
                  <c:v>8.6300000000000008</c:v>
                </c:pt>
                <c:pt idx="754">
                  <c:v>8.59</c:v>
                </c:pt>
                <c:pt idx="755">
                  <c:v>8.58</c:v>
                </c:pt>
                <c:pt idx="756">
                  <c:v>8.5299999999999994</c:v>
                </c:pt>
                <c:pt idx="757">
                  <c:v>8.52</c:v>
                </c:pt>
                <c:pt idx="758">
                  <c:v>8.43</c:v>
                </c:pt>
                <c:pt idx="759">
                  <c:v>8.36</c:v>
                </c:pt>
                <c:pt idx="760">
                  <c:v>8.35</c:v>
                </c:pt>
                <c:pt idx="761">
                  <c:v>8.3699999999999992</c:v>
                </c:pt>
                <c:pt idx="762">
                  <c:v>8.4</c:v>
                </c:pt>
                <c:pt idx="763">
                  <c:v>8.4</c:v>
                </c:pt>
                <c:pt idx="764">
                  <c:v>8.3800000000000008</c:v>
                </c:pt>
                <c:pt idx="765">
                  <c:v>8.35</c:v>
                </c:pt>
                <c:pt idx="766">
                  <c:v>8.26</c:v>
                </c:pt>
                <c:pt idx="767">
                  <c:v>8.16</c:v>
                </c:pt>
                <c:pt idx="768">
                  <c:v>8.09</c:v>
                </c:pt>
                <c:pt idx="769">
                  <c:v>8.1300000000000008</c:v>
                </c:pt>
                <c:pt idx="770">
                  <c:v>8.02</c:v>
                </c:pt>
                <c:pt idx="771">
                  <c:v>7.89</c:v>
                </c:pt>
                <c:pt idx="772">
                  <c:v>7.89</c:v>
                </c:pt>
                <c:pt idx="773">
                  <c:v>7.91</c:v>
                </c:pt>
                <c:pt idx="774">
                  <c:v>7.85</c:v>
                </c:pt>
                <c:pt idx="775">
                  <c:v>7.84</c:v>
                </c:pt>
                <c:pt idx="776">
                  <c:v>7.79</c:v>
                </c:pt>
                <c:pt idx="777">
                  <c:v>7.68</c:v>
                </c:pt>
                <c:pt idx="778">
                  <c:v>7.55</c:v>
                </c:pt>
                <c:pt idx="779">
                  <c:v>7.49</c:v>
                </c:pt>
                <c:pt idx="780">
                  <c:v>7.39</c:v>
                </c:pt>
                <c:pt idx="781">
                  <c:v>7.2</c:v>
                </c:pt>
                <c:pt idx="782">
                  <c:v>7.26</c:v>
                </c:pt>
                <c:pt idx="783">
                  <c:v>7.3</c:v>
                </c:pt>
                <c:pt idx="784">
                  <c:v>7.14</c:v>
                </c:pt>
                <c:pt idx="785">
                  <c:v>7.13</c:v>
                </c:pt>
                <c:pt idx="786">
                  <c:v>7.1</c:v>
                </c:pt>
                <c:pt idx="787">
                  <c:v>7.14</c:v>
                </c:pt>
                <c:pt idx="788">
                  <c:v>7.14</c:v>
                </c:pt>
                <c:pt idx="789">
                  <c:v>7.1</c:v>
                </c:pt>
                <c:pt idx="790">
                  <c:v>6.9</c:v>
                </c:pt>
                <c:pt idx="791">
                  <c:v>6.85</c:v>
                </c:pt>
                <c:pt idx="792">
                  <c:v>7</c:v>
                </c:pt>
                <c:pt idx="793">
                  <c:v>6.96</c:v>
                </c:pt>
                <c:pt idx="794">
                  <c:v>7.07</c:v>
                </c:pt>
                <c:pt idx="795">
                  <c:v>7.25</c:v>
                </c:pt>
                <c:pt idx="796">
                  <c:v>7.2</c:v>
                </c:pt>
                <c:pt idx="797">
                  <c:v>7.2</c:v>
                </c:pt>
                <c:pt idx="798">
                  <c:v>7.17</c:v>
                </c:pt>
                <c:pt idx="799">
                  <c:v>7.32</c:v>
                </c:pt>
                <c:pt idx="800">
                  <c:v>7.31</c:v>
                </c:pt>
                <c:pt idx="801">
                  <c:v>7.31</c:v>
                </c:pt>
                <c:pt idx="802">
                  <c:v>7.32</c:v>
                </c:pt>
                <c:pt idx="803">
                  <c:v>7.28</c:v>
                </c:pt>
                <c:pt idx="804">
                  <c:v>7.22</c:v>
                </c:pt>
                <c:pt idx="805">
                  <c:v>7.2</c:v>
                </c:pt>
                <c:pt idx="806">
                  <c:v>7.18</c:v>
                </c:pt>
                <c:pt idx="807">
                  <c:v>7.13</c:v>
                </c:pt>
                <c:pt idx="808">
                  <c:v>7.13</c:v>
                </c:pt>
                <c:pt idx="809">
                  <c:v>7.18</c:v>
                </c:pt>
                <c:pt idx="810">
                  <c:v>7.16</c:v>
                </c:pt>
                <c:pt idx="811">
                  <c:v>7.17</c:v>
                </c:pt>
                <c:pt idx="812">
                  <c:v>7.2</c:v>
                </c:pt>
                <c:pt idx="813">
                  <c:v>7.19</c:v>
                </c:pt>
                <c:pt idx="814">
                  <c:v>7.2</c:v>
                </c:pt>
                <c:pt idx="815">
                  <c:v>7.28</c:v>
                </c:pt>
                <c:pt idx="816">
                  <c:v>7.34</c:v>
                </c:pt>
                <c:pt idx="817">
                  <c:v>7.43</c:v>
                </c:pt>
                <c:pt idx="818">
                  <c:v>7.41</c:v>
                </c:pt>
                <c:pt idx="819">
                  <c:v>7.48</c:v>
                </c:pt>
                <c:pt idx="820">
                  <c:v>7.47</c:v>
                </c:pt>
                <c:pt idx="821">
                  <c:v>7.46</c:v>
                </c:pt>
                <c:pt idx="822">
                  <c:v>7.38</c:v>
                </c:pt>
                <c:pt idx="823">
                  <c:v>7.39</c:v>
                </c:pt>
                <c:pt idx="824">
                  <c:v>7.44</c:v>
                </c:pt>
                <c:pt idx="825">
                  <c:v>7.46</c:v>
                </c:pt>
                <c:pt idx="826">
                  <c:v>7.44</c:v>
                </c:pt>
                <c:pt idx="827">
                  <c:v>7.39</c:v>
                </c:pt>
                <c:pt idx="828">
                  <c:v>7.35</c:v>
                </c:pt>
                <c:pt idx="829">
                  <c:v>7.35</c:v>
                </c:pt>
                <c:pt idx="830">
                  <c:v>7.35</c:v>
                </c:pt>
                <c:pt idx="831">
                  <c:v>7.35</c:v>
                </c:pt>
                <c:pt idx="832">
                  <c:v>7.35</c:v>
                </c:pt>
                <c:pt idx="833">
                  <c:v>7.36</c:v>
                </c:pt>
                <c:pt idx="834">
                  <c:v>7.34</c:v>
                </c:pt>
                <c:pt idx="835">
                  <c:v>7.37</c:v>
                </c:pt>
                <c:pt idx="836">
                  <c:v>7.37</c:v>
                </c:pt>
                <c:pt idx="837">
                  <c:v>7.36</c:v>
                </c:pt>
                <c:pt idx="838">
                  <c:v>7.34</c:v>
                </c:pt>
                <c:pt idx="839">
                  <c:v>7.34</c:v>
                </c:pt>
                <c:pt idx="840">
                  <c:v>7.26</c:v>
                </c:pt>
                <c:pt idx="841">
                  <c:v>7.22</c:v>
                </c:pt>
                <c:pt idx="842">
                  <c:v>7.26</c:v>
                </c:pt>
                <c:pt idx="843">
                  <c:v>7.25</c:v>
                </c:pt>
                <c:pt idx="844">
                  <c:v>7.25</c:v>
                </c:pt>
                <c:pt idx="845">
                  <c:v>7.29</c:v>
                </c:pt>
                <c:pt idx="846">
                  <c:v>7.28</c:v>
                </c:pt>
                <c:pt idx="847">
                  <c:v>7.21</c:v>
                </c:pt>
                <c:pt idx="848">
                  <c:v>7.14</c:v>
                </c:pt>
                <c:pt idx="849">
                  <c:v>7.07</c:v>
                </c:pt>
                <c:pt idx="850">
                  <c:v>7</c:v>
                </c:pt>
                <c:pt idx="851">
                  <c:v>6.99</c:v>
                </c:pt>
                <c:pt idx="852">
                  <c:v>6.94</c:v>
                </c:pt>
                <c:pt idx="853">
                  <c:v>6.99</c:v>
                </c:pt>
                <c:pt idx="854">
                  <c:v>6.98</c:v>
                </c:pt>
                <c:pt idx="855">
                  <c:v>6.91</c:v>
                </c:pt>
                <c:pt idx="856">
                  <c:v>6.88</c:v>
                </c:pt>
                <c:pt idx="857">
                  <c:v>6.86</c:v>
                </c:pt>
                <c:pt idx="858">
                  <c:v>6.85</c:v>
                </c:pt>
                <c:pt idx="859">
                  <c:v>6.84</c:v>
                </c:pt>
                <c:pt idx="860">
                  <c:v>6.84</c:v>
                </c:pt>
                <c:pt idx="861">
                  <c:v>6.8</c:v>
                </c:pt>
                <c:pt idx="862">
                  <c:v>6.73</c:v>
                </c:pt>
                <c:pt idx="863">
                  <c:v>6.65</c:v>
                </c:pt>
                <c:pt idx="864">
                  <c:v>6.66</c:v>
                </c:pt>
                <c:pt idx="865">
                  <c:v>6.67</c:v>
                </c:pt>
                <c:pt idx="866">
                  <c:v>6.67</c:v>
                </c:pt>
                <c:pt idx="867">
                  <c:v>6.6</c:v>
                </c:pt>
                <c:pt idx="868">
                  <c:v>6.45</c:v>
                </c:pt>
                <c:pt idx="869">
                  <c:v>6.44</c:v>
                </c:pt>
                <c:pt idx="870">
                  <c:v>6.45</c:v>
                </c:pt>
                <c:pt idx="871">
                  <c:v>6.44</c:v>
                </c:pt>
                <c:pt idx="872">
                  <c:v>6.45</c:v>
                </c:pt>
                <c:pt idx="873">
                  <c:v>6.5</c:v>
                </c:pt>
                <c:pt idx="874">
                  <c:v>6.48</c:v>
                </c:pt>
                <c:pt idx="875">
                  <c:v>6.47</c:v>
                </c:pt>
                <c:pt idx="876">
                  <c:v>6.47</c:v>
                </c:pt>
                <c:pt idx="877">
                  <c:v>6.48</c:v>
                </c:pt>
                <c:pt idx="878">
                  <c:v>6.49</c:v>
                </c:pt>
                <c:pt idx="879">
                  <c:v>6.4</c:v>
                </c:pt>
                <c:pt idx="880">
                  <c:v>6.35</c:v>
                </c:pt>
                <c:pt idx="881">
                  <c:v>6.34</c:v>
                </c:pt>
                <c:pt idx="882">
                  <c:v>6.35</c:v>
                </c:pt>
                <c:pt idx="883">
                  <c:v>6.31</c:v>
                </c:pt>
                <c:pt idx="884">
                  <c:v>6.3</c:v>
                </c:pt>
                <c:pt idx="885">
                  <c:v>6.33</c:v>
                </c:pt>
                <c:pt idx="886">
                  <c:v>6.3</c:v>
                </c:pt>
                <c:pt idx="887">
                  <c:v>6.27</c:v>
                </c:pt>
                <c:pt idx="888">
                  <c:v>6.25</c:v>
                </c:pt>
                <c:pt idx="889">
                  <c:v>6.27</c:v>
                </c:pt>
                <c:pt idx="890">
                  <c:v>6.27</c:v>
                </c:pt>
                <c:pt idx="891">
                  <c:v>6.28</c:v>
                </c:pt>
                <c:pt idx="892">
                  <c:v>6.26</c:v>
                </c:pt>
                <c:pt idx="893">
                  <c:v>6.23</c:v>
                </c:pt>
                <c:pt idx="894">
                  <c:v>6.2</c:v>
                </c:pt>
                <c:pt idx="895">
                  <c:v>6.16</c:v>
                </c:pt>
                <c:pt idx="896">
                  <c:v>6.12</c:v>
                </c:pt>
                <c:pt idx="897">
                  <c:v>6.08</c:v>
                </c:pt>
                <c:pt idx="898">
                  <c:v>6.05</c:v>
                </c:pt>
                <c:pt idx="899">
                  <c:v>6.07</c:v>
                </c:pt>
                <c:pt idx="900">
                  <c:v>6.06</c:v>
                </c:pt>
                <c:pt idx="901">
                  <c:v>6.04</c:v>
                </c:pt>
                <c:pt idx="902">
                  <c:v>6.03</c:v>
                </c:pt>
                <c:pt idx="903">
                  <c:v>6.01</c:v>
                </c:pt>
                <c:pt idx="904">
                  <c:v>6</c:v>
                </c:pt>
                <c:pt idx="905">
                  <c:v>5.97</c:v>
                </c:pt>
                <c:pt idx="906">
                  <c:v>5.83</c:v>
                </c:pt>
                <c:pt idx="907">
                  <c:v>5.77</c:v>
                </c:pt>
                <c:pt idx="908">
                  <c:v>5.8</c:v>
                </c:pt>
                <c:pt idx="909">
                  <c:v>5.77</c:v>
                </c:pt>
                <c:pt idx="910">
                  <c:v>5.76</c:v>
                </c:pt>
                <c:pt idx="911">
                  <c:v>5.75</c:v>
                </c:pt>
                <c:pt idx="912">
                  <c:v>5.73</c:v>
                </c:pt>
                <c:pt idx="913">
                  <c:v>5.66</c:v>
                </c:pt>
                <c:pt idx="914">
                  <c:v>5.5</c:v>
                </c:pt>
                <c:pt idx="915">
                  <c:v>5.49</c:v>
                </c:pt>
                <c:pt idx="916">
                  <c:v>5.53</c:v>
                </c:pt>
                <c:pt idx="917">
                  <c:v>5.51</c:v>
                </c:pt>
                <c:pt idx="918">
                  <c:v>5.5</c:v>
                </c:pt>
                <c:pt idx="919">
                  <c:v>5.49</c:v>
                </c:pt>
                <c:pt idx="920">
                  <c:v>5.43</c:v>
                </c:pt>
                <c:pt idx="921">
                  <c:v>5.52</c:v>
                </c:pt>
                <c:pt idx="922">
                  <c:v>5.53</c:v>
                </c:pt>
                <c:pt idx="923">
                  <c:v>5.52</c:v>
                </c:pt>
                <c:pt idx="924">
                  <c:v>5.53</c:v>
                </c:pt>
                <c:pt idx="925">
                  <c:v>5.53</c:v>
                </c:pt>
                <c:pt idx="926">
                  <c:v>5.54</c:v>
                </c:pt>
                <c:pt idx="927">
                  <c:v>5.6</c:v>
                </c:pt>
                <c:pt idx="928">
                  <c:v>5.79</c:v>
                </c:pt>
                <c:pt idx="929">
                  <c:v>5.8</c:v>
                </c:pt>
                <c:pt idx="930">
                  <c:v>5.76</c:v>
                </c:pt>
                <c:pt idx="931">
                  <c:v>5.76</c:v>
                </c:pt>
                <c:pt idx="932">
                  <c:v>5.9</c:v>
                </c:pt>
                <c:pt idx="933">
                  <c:v>5.93</c:v>
                </c:pt>
                <c:pt idx="934">
                  <c:v>5.97</c:v>
                </c:pt>
                <c:pt idx="935">
                  <c:v>6.06</c:v>
                </c:pt>
                <c:pt idx="936">
                  <c:v>6.01</c:v>
                </c:pt>
                <c:pt idx="937">
                  <c:v>5.97</c:v>
                </c:pt>
                <c:pt idx="938">
                  <c:v>6.01</c:v>
                </c:pt>
                <c:pt idx="939">
                  <c:v>6.02</c:v>
                </c:pt>
                <c:pt idx="940">
                  <c:v>6.02</c:v>
                </c:pt>
                <c:pt idx="941">
                  <c:v>5.93</c:v>
                </c:pt>
                <c:pt idx="942">
                  <c:v>5.94</c:v>
                </c:pt>
                <c:pt idx="943">
                  <c:v>6.09</c:v>
                </c:pt>
                <c:pt idx="944">
                  <c:v>6.09</c:v>
                </c:pt>
                <c:pt idx="945">
                  <c:v>6.03</c:v>
                </c:pt>
                <c:pt idx="946">
                  <c:v>6</c:v>
                </c:pt>
                <c:pt idx="947">
                  <c:v>6.12</c:v>
                </c:pt>
                <c:pt idx="948">
                  <c:v>6.15</c:v>
                </c:pt>
                <c:pt idx="949">
                  <c:v>6.17</c:v>
                </c:pt>
                <c:pt idx="950">
                  <c:v>6.15</c:v>
                </c:pt>
                <c:pt idx="951">
                  <c:v>6.33</c:v>
                </c:pt>
                <c:pt idx="952">
                  <c:v>6.32</c:v>
                </c:pt>
                <c:pt idx="953">
                  <c:v>6.43</c:v>
                </c:pt>
                <c:pt idx="954">
                  <c:v>6.4</c:v>
                </c:pt>
                <c:pt idx="955">
                  <c:v>6.4</c:v>
                </c:pt>
                <c:pt idx="956">
                  <c:v>6.3</c:v>
                </c:pt>
                <c:pt idx="957">
                  <c:v>6.32</c:v>
                </c:pt>
                <c:pt idx="958">
                  <c:v>6.37</c:v>
                </c:pt>
                <c:pt idx="959">
                  <c:v>6.31</c:v>
                </c:pt>
                <c:pt idx="960">
                  <c:v>6.31</c:v>
                </c:pt>
                <c:pt idx="961">
                  <c:v>6.53</c:v>
                </c:pt>
                <c:pt idx="962">
                  <c:v>6.5</c:v>
                </c:pt>
                <c:pt idx="963">
                  <c:v>6.46</c:v>
                </c:pt>
                <c:pt idx="964">
                  <c:v>6.4</c:v>
                </c:pt>
                <c:pt idx="965">
                  <c:v>6.37</c:v>
                </c:pt>
                <c:pt idx="966">
                  <c:v>6.46</c:v>
                </c:pt>
                <c:pt idx="967">
                  <c:v>6.45</c:v>
                </c:pt>
                <c:pt idx="968">
                  <c:v>6.6</c:v>
                </c:pt>
                <c:pt idx="969">
                  <c:v>6.61</c:v>
                </c:pt>
                <c:pt idx="970">
                  <c:v>6.45</c:v>
                </c:pt>
                <c:pt idx="971">
                  <c:v>6.46</c:v>
                </c:pt>
                <c:pt idx="972">
                  <c:v>6.42</c:v>
                </c:pt>
                <c:pt idx="973">
                  <c:v>6.37</c:v>
                </c:pt>
                <c:pt idx="974">
                  <c:v>6.35</c:v>
                </c:pt>
                <c:pt idx="975">
                  <c:v>6.42</c:v>
                </c:pt>
                <c:pt idx="976">
                  <c:v>6.43</c:v>
                </c:pt>
                <c:pt idx="977">
                  <c:v>6.43</c:v>
                </c:pt>
                <c:pt idx="978">
                  <c:v>6.43</c:v>
                </c:pt>
                <c:pt idx="979">
                  <c:v>6.45</c:v>
                </c:pt>
                <c:pt idx="980">
                  <c:v>6.47</c:v>
                </c:pt>
                <c:pt idx="981">
                  <c:v>6.53</c:v>
                </c:pt>
                <c:pt idx="982">
                  <c:v>6.62</c:v>
                </c:pt>
                <c:pt idx="983">
                  <c:v>6.55</c:v>
                </c:pt>
                <c:pt idx="984">
                  <c:v>6.51</c:v>
                </c:pt>
                <c:pt idx="985">
                  <c:v>6.48</c:v>
                </c:pt>
                <c:pt idx="986">
                  <c:v>6.42</c:v>
                </c:pt>
                <c:pt idx="987">
                  <c:v>6.4</c:v>
                </c:pt>
                <c:pt idx="988">
                  <c:v>6.4</c:v>
                </c:pt>
                <c:pt idx="989">
                  <c:v>6.33</c:v>
                </c:pt>
                <c:pt idx="990">
                  <c:v>6.3</c:v>
                </c:pt>
                <c:pt idx="991">
                  <c:v>6.36</c:v>
                </c:pt>
                <c:pt idx="992">
                  <c:v>6.38</c:v>
                </c:pt>
                <c:pt idx="993">
                  <c:v>6.38</c:v>
                </c:pt>
                <c:pt idx="994">
                  <c:v>6.4</c:v>
                </c:pt>
                <c:pt idx="995">
                  <c:v>6.42</c:v>
                </c:pt>
                <c:pt idx="996">
                  <c:v>6.44</c:v>
                </c:pt>
                <c:pt idx="997">
                  <c:v>6.42</c:v>
                </c:pt>
                <c:pt idx="998">
                  <c:v>6.42</c:v>
                </c:pt>
                <c:pt idx="999">
                  <c:v>6.39</c:v>
                </c:pt>
                <c:pt idx="1000">
                  <c:v>6.35</c:v>
                </c:pt>
                <c:pt idx="1001">
                  <c:v>6.38</c:v>
                </c:pt>
                <c:pt idx="1002">
                  <c:v>6.34</c:v>
                </c:pt>
                <c:pt idx="1003">
                  <c:v>6.33</c:v>
                </c:pt>
                <c:pt idx="1004">
                  <c:v>6.29</c:v>
                </c:pt>
                <c:pt idx="1005">
                  <c:v>6.22</c:v>
                </c:pt>
                <c:pt idx="1006">
                  <c:v>6.2</c:v>
                </c:pt>
                <c:pt idx="1007">
                  <c:v>6.12</c:v>
                </c:pt>
                <c:pt idx="1008">
                  <c:v>6.04</c:v>
                </c:pt>
                <c:pt idx="1009">
                  <c:v>6.17</c:v>
                </c:pt>
                <c:pt idx="1010">
                  <c:v>6.2</c:v>
                </c:pt>
                <c:pt idx="1011">
                  <c:v>6.21</c:v>
                </c:pt>
                <c:pt idx="1012">
                  <c:v>6.15</c:v>
                </c:pt>
                <c:pt idx="1013">
                  <c:v>6.15</c:v>
                </c:pt>
                <c:pt idx="1014">
                  <c:v>6.12</c:v>
                </c:pt>
                <c:pt idx="1015">
                  <c:v>6.14</c:v>
                </c:pt>
                <c:pt idx="1016">
                  <c:v>6.26</c:v>
                </c:pt>
                <c:pt idx="1017">
                  <c:v>6.25</c:v>
                </c:pt>
                <c:pt idx="1018">
                  <c:v>6.3</c:v>
                </c:pt>
                <c:pt idx="1019">
                  <c:v>6.26</c:v>
                </c:pt>
                <c:pt idx="1020">
                  <c:v>6.23</c:v>
                </c:pt>
                <c:pt idx="1021">
                  <c:v>6.2</c:v>
                </c:pt>
                <c:pt idx="1022">
                  <c:v>6.16</c:v>
                </c:pt>
                <c:pt idx="1023">
                  <c:v>6.13</c:v>
                </c:pt>
                <c:pt idx="1024">
                  <c:v>6.17</c:v>
                </c:pt>
                <c:pt idx="1025">
                  <c:v>6.16</c:v>
                </c:pt>
                <c:pt idx="1026">
                  <c:v>6.15</c:v>
                </c:pt>
                <c:pt idx="1027">
                  <c:v>6.15</c:v>
                </c:pt>
                <c:pt idx="1028">
                  <c:v>6.15</c:v>
                </c:pt>
                <c:pt idx="1029">
                  <c:v>6.11</c:v>
                </c:pt>
                <c:pt idx="1030">
                  <c:v>6.16</c:v>
                </c:pt>
                <c:pt idx="1031">
                  <c:v>6.19</c:v>
                </c:pt>
                <c:pt idx="1032">
                  <c:v>6.19</c:v>
                </c:pt>
                <c:pt idx="1033">
                  <c:v>6.2</c:v>
                </c:pt>
                <c:pt idx="1034">
                  <c:v>6.3</c:v>
                </c:pt>
                <c:pt idx="1035">
                  <c:v>6.29</c:v>
                </c:pt>
                <c:pt idx="1036">
                  <c:v>6.28</c:v>
                </c:pt>
                <c:pt idx="1037">
                  <c:v>6.27</c:v>
                </c:pt>
                <c:pt idx="1038">
                  <c:v>6.25</c:v>
                </c:pt>
                <c:pt idx="1039">
                  <c:v>6.3</c:v>
                </c:pt>
                <c:pt idx="1040">
                  <c:v>6.28</c:v>
                </c:pt>
                <c:pt idx="1041">
                  <c:v>6.32</c:v>
                </c:pt>
                <c:pt idx="1042">
                  <c:v>6.35</c:v>
                </c:pt>
                <c:pt idx="1043">
                  <c:v>6.46</c:v>
                </c:pt>
                <c:pt idx="1044">
                  <c:v>6.47</c:v>
                </c:pt>
                <c:pt idx="1045">
                  <c:v>6.62</c:v>
                </c:pt>
                <c:pt idx="1046">
                  <c:v>6.72</c:v>
                </c:pt>
                <c:pt idx="1047">
                  <c:v>6.7</c:v>
                </c:pt>
                <c:pt idx="1048">
                  <c:v>6.98</c:v>
                </c:pt>
                <c:pt idx="1049">
                  <c:v>6.8</c:v>
                </c:pt>
                <c:pt idx="1050">
                  <c:v>6.55</c:v>
                </c:pt>
                <c:pt idx="1051">
                  <c:v>6.65</c:v>
                </c:pt>
                <c:pt idx="1052">
                  <c:v>6.7</c:v>
                </c:pt>
                <c:pt idx="1053">
                  <c:v>6.82</c:v>
                </c:pt>
                <c:pt idx="1054">
                  <c:v>6.75</c:v>
                </c:pt>
                <c:pt idx="1055">
                  <c:v>6.75</c:v>
                </c:pt>
                <c:pt idx="1056">
                  <c:v>6.72</c:v>
                </c:pt>
                <c:pt idx="1057">
                  <c:v>6.8</c:v>
                </c:pt>
                <c:pt idx="1058">
                  <c:v>6.8</c:v>
                </c:pt>
                <c:pt idx="1059">
                  <c:v>6.75</c:v>
                </c:pt>
                <c:pt idx="1060">
                  <c:v>6.8</c:v>
                </c:pt>
                <c:pt idx="1061">
                  <c:v>6.65</c:v>
                </c:pt>
                <c:pt idx="1062">
                  <c:v>6.65</c:v>
                </c:pt>
                <c:pt idx="1063">
                  <c:v>6.75</c:v>
                </c:pt>
                <c:pt idx="1064">
                  <c:v>6.75</c:v>
                </c:pt>
                <c:pt idx="1065">
                  <c:v>6.75</c:v>
                </c:pt>
                <c:pt idx="1066">
                  <c:v>6.7</c:v>
                </c:pt>
                <c:pt idx="1067">
                  <c:v>6.67</c:v>
                </c:pt>
                <c:pt idx="1068">
                  <c:v>6.7</c:v>
                </c:pt>
                <c:pt idx="1069">
                  <c:v>6.73</c:v>
                </c:pt>
                <c:pt idx="1070">
                  <c:v>6.75</c:v>
                </c:pt>
                <c:pt idx="1071">
                  <c:v>6.77</c:v>
                </c:pt>
                <c:pt idx="1072">
                  <c:v>6.67</c:v>
                </c:pt>
                <c:pt idx="1073">
                  <c:v>6.7</c:v>
                </c:pt>
                <c:pt idx="1074">
                  <c:v>6.68</c:v>
                </c:pt>
                <c:pt idx="1075">
                  <c:v>6.62</c:v>
                </c:pt>
                <c:pt idx="1076">
                  <c:v>6.6</c:v>
                </c:pt>
                <c:pt idx="1077">
                  <c:v>6.58</c:v>
                </c:pt>
                <c:pt idx="1078">
                  <c:v>6.58</c:v>
                </c:pt>
                <c:pt idx="1079">
                  <c:v>6.58</c:v>
                </c:pt>
                <c:pt idx="1080">
                  <c:v>6.55</c:v>
                </c:pt>
                <c:pt idx="1081">
                  <c:v>6.53</c:v>
                </c:pt>
                <c:pt idx="1082">
                  <c:v>6.46</c:v>
                </c:pt>
                <c:pt idx="1083">
                  <c:v>6.45</c:v>
                </c:pt>
                <c:pt idx="1084">
                  <c:v>6.45</c:v>
                </c:pt>
                <c:pt idx="1085">
                  <c:v>6.43</c:v>
                </c:pt>
                <c:pt idx="1086">
                  <c:v>6.48</c:v>
                </c:pt>
                <c:pt idx="1087">
                  <c:v>6.47</c:v>
                </c:pt>
                <c:pt idx="1088">
                  <c:v>6.5</c:v>
                </c:pt>
                <c:pt idx="1089">
                  <c:v>6.6</c:v>
                </c:pt>
                <c:pt idx="1090">
                  <c:v>6.63</c:v>
                </c:pt>
                <c:pt idx="1091">
                  <c:v>6.57</c:v>
                </c:pt>
                <c:pt idx="1092">
                  <c:v>6.71</c:v>
                </c:pt>
                <c:pt idx="1093">
                  <c:v>6.65</c:v>
                </c:pt>
                <c:pt idx="1094">
                  <c:v>6.62</c:v>
                </c:pt>
                <c:pt idx="1095">
                  <c:v>6.63</c:v>
                </c:pt>
                <c:pt idx="1096">
                  <c:v>6.62</c:v>
                </c:pt>
                <c:pt idx="1097">
                  <c:v>6.55</c:v>
                </c:pt>
                <c:pt idx="1098">
                  <c:v>6.52</c:v>
                </c:pt>
                <c:pt idx="1099">
                  <c:v>6.45</c:v>
                </c:pt>
                <c:pt idx="1100">
                  <c:v>6.45</c:v>
                </c:pt>
                <c:pt idx="1101">
                  <c:v>6.43</c:v>
                </c:pt>
                <c:pt idx="1102">
                  <c:v>6.53</c:v>
                </c:pt>
                <c:pt idx="1103">
                  <c:v>6.53</c:v>
                </c:pt>
                <c:pt idx="1104">
                  <c:v>6.53</c:v>
                </c:pt>
                <c:pt idx="1105">
                  <c:v>6.5</c:v>
                </c:pt>
                <c:pt idx="1106">
                  <c:v>6.55</c:v>
                </c:pt>
                <c:pt idx="1107">
                  <c:v>6.58</c:v>
                </c:pt>
                <c:pt idx="1108">
                  <c:v>6.8</c:v>
                </c:pt>
                <c:pt idx="1109">
                  <c:v>7</c:v>
                </c:pt>
                <c:pt idx="1110">
                  <c:v>6.98</c:v>
                </c:pt>
                <c:pt idx="1111">
                  <c:v>6.95</c:v>
                </c:pt>
                <c:pt idx="1112">
                  <c:v>7.25</c:v>
                </c:pt>
                <c:pt idx="1113">
                  <c:v>7.25</c:v>
                </c:pt>
                <c:pt idx="1114">
                  <c:v>7.3</c:v>
                </c:pt>
                <c:pt idx="1115">
                  <c:v>7.35</c:v>
                </c:pt>
                <c:pt idx="1116">
                  <c:v>7.35</c:v>
                </c:pt>
                <c:pt idx="1117">
                  <c:v>7.6</c:v>
                </c:pt>
                <c:pt idx="1118">
                  <c:v>7.85</c:v>
                </c:pt>
                <c:pt idx="1119">
                  <c:v>7.8</c:v>
                </c:pt>
                <c:pt idx="1120">
                  <c:v>7.85</c:v>
                </c:pt>
                <c:pt idx="1121">
                  <c:v>8.1199999999999992</c:v>
                </c:pt>
                <c:pt idx="1122">
                  <c:v>8.1300000000000008</c:v>
                </c:pt>
                <c:pt idx="1123">
                  <c:v>8.1999999999999993</c:v>
                </c:pt>
                <c:pt idx="1124">
                  <c:v>8.0299999999999994</c:v>
                </c:pt>
                <c:pt idx="1125">
                  <c:v>8</c:v>
                </c:pt>
                <c:pt idx="1126">
                  <c:v>8.0500000000000007</c:v>
                </c:pt>
                <c:pt idx="1127">
                  <c:v>7.92</c:v>
                </c:pt>
                <c:pt idx="1128">
                  <c:v>7.88</c:v>
                </c:pt>
                <c:pt idx="1129">
                  <c:v>7.57</c:v>
                </c:pt>
                <c:pt idx="1130">
                  <c:v>7.58</c:v>
                </c:pt>
                <c:pt idx="1131">
                  <c:v>7.75</c:v>
                </c:pt>
                <c:pt idx="1132">
                  <c:v>7.87</c:v>
                </c:pt>
                <c:pt idx="1133">
                  <c:v>7.85</c:v>
                </c:pt>
                <c:pt idx="1134">
                  <c:v>7.7</c:v>
                </c:pt>
                <c:pt idx="1135">
                  <c:v>7.7</c:v>
                </c:pt>
                <c:pt idx="1136">
                  <c:v>7.5</c:v>
                </c:pt>
                <c:pt idx="1137">
                  <c:v>7.52</c:v>
                </c:pt>
                <c:pt idx="1138">
                  <c:v>7.65</c:v>
                </c:pt>
                <c:pt idx="1139">
                  <c:v>7.65</c:v>
                </c:pt>
                <c:pt idx="1140">
                  <c:v>7.65</c:v>
                </c:pt>
                <c:pt idx="1141">
                  <c:v>7.65</c:v>
                </c:pt>
                <c:pt idx="1142">
                  <c:v>7.65</c:v>
                </c:pt>
                <c:pt idx="1143">
                  <c:v>7.6</c:v>
                </c:pt>
                <c:pt idx="1144">
                  <c:v>7.75</c:v>
                </c:pt>
                <c:pt idx="1145">
                  <c:v>7.73</c:v>
                </c:pt>
                <c:pt idx="1146">
                  <c:v>7.77</c:v>
                </c:pt>
                <c:pt idx="1147">
                  <c:v>7.77</c:v>
                </c:pt>
                <c:pt idx="1148">
                  <c:v>7.83</c:v>
                </c:pt>
                <c:pt idx="1149">
                  <c:v>7.85</c:v>
                </c:pt>
                <c:pt idx="1150">
                  <c:v>7.78</c:v>
                </c:pt>
                <c:pt idx="1151">
                  <c:v>7.78</c:v>
                </c:pt>
                <c:pt idx="1152">
                  <c:v>7.72</c:v>
                </c:pt>
                <c:pt idx="1153">
                  <c:v>7.82</c:v>
                </c:pt>
                <c:pt idx="1154">
                  <c:v>7.82</c:v>
                </c:pt>
                <c:pt idx="1155">
                  <c:v>7.85</c:v>
                </c:pt>
                <c:pt idx="1156">
                  <c:v>7.85</c:v>
                </c:pt>
                <c:pt idx="1157">
                  <c:v>7.88</c:v>
                </c:pt>
                <c:pt idx="1158">
                  <c:v>7.98</c:v>
                </c:pt>
                <c:pt idx="1159">
                  <c:v>7.95</c:v>
                </c:pt>
                <c:pt idx="1160">
                  <c:v>7.93</c:v>
                </c:pt>
                <c:pt idx="1161">
                  <c:v>8.0500000000000007</c:v>
                </c:pt>
                <c:pt idx="1162">
                  <c:v>8.0500000000000007</c:v>
                </c:pt>
                <c:pt idx="1163">
                  <c:v>8.08</c:v>
                </c:pt>
                <c:pt idx="1164">
                  <c:v>8</c:v>
                </c:pt>
                <c:pt idx="1165">
                  <c:v>7.98</c:v>
                </c:pt>
                <c:pt idx="1166">
                  <c:v>7.98</c:v>
                </c:pt>
                <c:pt idx="1167">
                  <c:v>8.02</c:v>
                </c:pt>
                <c:pt idx="1168">
                  <c:v>8.1199999999999992</c:v>
                </c:pt>
                <c:pt idx="1169">
                  <c:v>8.15</c:v>
                </c:pt>
                <c:pt idx="1170">
                  <c:v>8.1</c:v>
                </c:pt>
                <c:pt idx="1171">
                  <c:v>8.1</c:v>
                </c:pt>
                <c:pt idx="1172">
                  <c:v>8.08</c:v>
                </c:pt>
                <c:pt idx="1173">
                  <c:v>8.06</c:v>
                </c:pt>
                <c:pt idx="1174">
                  <c:v>8.07</c:v>
                </c:pt>
                <c:pt idx="1175">
                  <c:v>8.07</c:v>
                </c:pt>
                <c:pt idx="1176">
                  <c:v>8.07</c:v>
                </c:pt>
                <c:pt idx="1177">
                  <c:v>8.0500000000000007</c:v>
                </c:pt>
                <c:pt idx="1178">
                  <c:v>8.0299999999999994</c:v>
                </c:pt>
                <c:pt idx="1179">
                  <c:v>8.0299999999999994</c:v>
                </c:pt>
                <c:pt idx="1180">
                  <c:v>8.08</c:v>
                </c:pt>
                <c:pt idx="1181">
                  <c:v>8.2200000000000006</c:v>
                </c:pt>
                <c:pt idx="1182">
                  <c:v>8.33</c:v>
                </c:pt>
                <c:pt idx="1183">
                  <c:v>8.32</c:v>
                </c:pt>
                <c:pt idx="1184">
                  <c:v>8.35</c:v>
                </c:pt>
                <c:pt idx="1185">
                  <c:v>8.35</c:v>
                </c:pt>
                <c:pt idx="1186">
                  <c:v>8.35</c:v>
                </c:pt>
                <c:pt idx="1187">
                  <c:v>8.35</c:v>
                </c:pt>
                <c:pt idx="1188">
                  <c:v>8.4700000000000006</c:v>
                </c:pt>
                <c:pt idx="1189">
                  <c:v>8.5</c:v>
                </c:pt>
                <c:pt idx="1190">
                  <c:v>8.6999999999999993</c:v>
                </c:pt>
                <c:pt idx="1191">
                  <c:v>8.6999999999999993</c:v>
                </c:pt>
                <c:pt idx="1192">
                  <c:v>8.7100000000000009</c:v>
                </c:pt>
                <c:pt idx="1193">
                  <c:v>8.6999999999999993</c:v>
                </c:pt>
                <c:pt idx="1194">
                  <c:v>8.6999999999999993</c:v>
                </c:pt>
                <c:pt idx="1195">
                  <c:v>8.73</c:v>
                </c:pt>
                <c:pt idx="1196">
                  <c:v>8.7200000000000006</c:v>
                </c:pt>
                <c:pt idx="1197">
                  <c:v>8.6300000000000008</c:v>
                </c:pt>
                <c:pt idx="1198">
                  <c:v>8.58</c:v>
                </c:pt>
                <c:pt idx="1199">
                  <c:v>8.6</c:v>
                </c:pt>
                <c:pt idx="1200">
                  <c:v>8.58</c:v>
                </c:pt>
                <c:pt idx="1201">
                  <c:v>8.36</c:v>
                </c:pt>
                <c:pt idx="1202">
                  <c:v>8.3699999999999992</c:v>
                </c:pt>
                <c:pt idx="1203">
                  <c:v>8.4499999999999993</c:v>
                </c:pt>
                <c:pt idx="1204">
                  <c:v>8.1999999999999993</c:v>
                </c:pt>
                <c:pt idx="1205">
                  <c:v>8.1199999999999992</c:v>
                </c:pt>
                <c:pt idx="1206">
                  <c:v>8.15</c:v>
                </c:pt>
                <c:pt idx="1207">
                  <c:v>8.3000000000000007</c:v>
                </c:pt>
                <c:pt idx="1208">
                  <c:v>8.3000000000000007</c:v>
                </c:pt>
                <c:pt idx="1209">
                  <c:v>8.27</c:v>
                </c:pt>
                <c:pt idx="1210">
                  <c:v>8.27</c:v>
                </c:pt>
                <c:pt idx="1211">
                  <c:v>8.3000000000000007</c:v>
                </c:pt>
                <c:pt idx="1212">
                  <c:v>8.35</c:v>
                </c:pt>
                <c:pt idx="1213">
                  <c:v>8.35</c:v>
                </c:pt>
                <c:pt idx="1214">
                  <c:v>8.2799999999999994</c:v>
                </c:pt>
                <c:pt idx="1215">
                  <c:v>8.25</c:v>
                </c:pt>
                <c:pt idx="1216">
                  <c:v>8.25</c:v>
                </c:pt>
                <c:pt idx="1217">
                  <c:v>8.27</c:v>
                </c:pt>
                <c:pt idx="1218">
                  <c:v>8.25</c:v>
                </c:pt>
                <c:pt idx="1219">
                  <c:v>8.2200000000000006</c:v>
                </c:pt>
                <c:pt idx="1220">
                  <c:v>8.23</c:v>
                </c:pt>
                <c:pt idx="1221">
                  <c:v>8.25</c:v>
                </c:pt>
                <c:pt idx="1222">
                  <c:v>8.1300000000000008</c:v>
                </c:pt>
                <c:pt idx="1223">
                  <c:v>7.95</c:v>
                </c:pt>
                <c:pt idx="1224">
                  <c:v>7.98</c:v>
                </c:pt>
                <c:pt idx="1225">
                  <c:v>7.97</c:v>
                </c:pt>
                <c:pt idx="1226">
                  <c:v>8.02</c:v>
                </c:pt>
                <c:pt idx="1227">
                  <c:v>8</c:v>
                </c:pt>
                <c:pt idx="1228">
                  <c:v>8</c:v>
                </c:pt>
                <c:pt idx="1229">
                  <c:v>8</c:v>
                </c:pt>
                <c:pt idx="1230">
                  <c:v>7.98</c:v>
                </c:pt>
                <c:pt idx="1231">
                  <c:v>7.97</c:v>
                </c:pt>
                <c:pt idx="1232">
                  <c:v>7.98</c:v>
                </c:pt>
                <c:pt idx="1233">
                  <c:v>7.95</c:v>
                </c:pt>
                <c:pt idx="1234">
                  <c:v>7.98</c:v>
                </c:pt>
                <c:pt idx="1235">
                  <c:v>7.98</c:v>
                </c:pt>
                <c:pt idx="1236">
                  <c:v>8.02</c:v>
                </c:pt>
                <c:pt idx="1237">
                  <c:v>7.95</c:v>
                </c:pt>
                <c:pt idx="1238">
                  <c:v>7.93</c:v>
                </c:pt>
                <c:pt idx="1239">
                  <c:v>7.87</c:v>
                </c:pt>
                <c:pt idx="1240">
                  <c:v>7.87</c:v>
                </c:pt>
                <c:pt idx="1241">
                  <c:v>7.9</c:v>
                </c:pt>
                <c:pt idx="1242">
                  <c:v>7.9</c:v>
                </c:pt>
                <c:pt idx="1243">
                  <c:v>7.87</c:v>
                </c:pt>
                <c:pt idx="1244">
                  <c:v>7.87</c:v>
                </c:pt>
                <c:pt idx="1245">
                  <c:v>7.87</c:v>
                </c:pt>
                <c:pt idx="1246">
                  <c:v>7.88</c:v>
                </c:pt>
                <c:pt idx="1247">
                  <c:v>7.95</c:v>
                </c:pt>
                <c:pt idx="1248">
                  <c:v>7.98</c:v>
                </c:pt>
                <c:pt idx="1249">
                  <c:v>7.87</c:v>
                </c:pt>
                <c:pt idx="1250">
                  <c:v>7.78</c:v>
                </c:pt>
                <c:pt idx="1251">
                  <c:v>7.73</c:v>
                </c:pt>
                <c:pt idx="1252">
                  <c:v>7.83</c:v>
                </c:pt>
                <c:pt idx="1253">
                  <c:v>7.83</c:v>
                </c:pt>
                <c:pt idx="1254">
                  <c:v>7.83</c:v>
                </c:pt>
                <c:pt idx="1255">
                  <c:v>7.95</c:v>
                </c:pt>
                <c:pt idx="1256">
                  <c:v>7.92</c:v>
                </c:pt>
                <c:pt idx="1257">
                  <c:v>7.92</c:v>
                </c:pt>
                <c:pt idx="1258">
                  <c:v>7.95</c:v>
                </c:pt>
                <c:pt idx="1259">
                  <c:v>7.93</c:v>
                </c:pt>
                <c:pt idx="1260">
                  <c:v>7.95</c:v>
                </c:pt>
                <c:pt idx="1261">
                  <c:v>7.95</c:v>
                </c:pt>
                <c:pt idx="1262">
                  <c:v>7.95</c:v>
                </c:pt>
                <c:pt idx="1263">
                  <c:v>7.95</c:v>
                </c:pt>
                <c:pt idx="1264">
                  <c:v>8.1</c:v>
                </c:pt>
                <c:pt idx="1265">
                  <c:v>8.15</c:v>
                </c:pt>
                <c:pt idx="1266">
                  <c:v>8.15</c:v>
                </c:pt>
                <c:pt idx="1267">
                  <c:v>8.15</c:v>
                </c:pt>
                <c:pt idx="1268">
                  <c:v>8.15</c:v>
                </c:pt>
                <c:pt idx="1269">
                  <c:v>8.1999999999999993</c:v>
                </c:pt>
                <c:pt idx="1270">
                  <c:v>8.1999999999999993</c:v>
                </c:pt>
                <c:pt idx="1271">
                  <c:v>8.15</c:v>
                </c:pt>
                <c:pt idx="1272">
                  <c:v>8.15</c:v>
                </c:pt>
                <c:pt idx="1273">
                  <c:v>8.15</c:v>
                </c:pt>
                <c:pt idx="1274">
                  <c:v>8.1</c:v>
                </c:pt>
                <c:pt idx="1275">
                  <c:v>8.1</c:v>
                </c:pt>
                <c:pt idx="1276">
                  <c:v>8.1</c:v>
                </c:pt>
                <c:pt idx="1277">
                  <c:v>8.1</c:v>
                </c:pt>
                <c:pt idx="1278">
                  <c:v>8.1199999999999992</c:v>
                </c:pt>
                <c:pt idx="1279">
                  <c:v>8.1</c:v>
                </c:pt>
                <c:pt idx="1280">
                  <c:v>8.1</c:v>
                </c:pt>
                <c:pt idx="1281">
                  <c:v>8.08</c:v>
                </c:pt>
                <c:pt idx="1282">
                  <c:v>8.1</c:v>
                </c:pt>
                <c:pt idx="1283">
                  <c:v>8.1</c:v>
                </c:pt>
                <c:pt idx="1284">
                  <c:v>8.1</c:v>
                </c:pt>
                <c:pt idx="1285">
                  <c:v>8.1</c:v>
                </c:pt>
                <c:pt idx="1286">
                  <c:v>8.1</c:v>
                </c:pt>
                <c:pt idx="1287">
                  <c:v>8.1</c:v>
                </c:pt>
                <c:pt idx="1288">
                  <c:v>8.1</c:v>
                </c:pt>
                <c:pt idx="1289">
                  <c:v>8.08</c:v>
                </c:pt>
                <c:pt idx="1290">
                  <c:v>8.17</c:v>
                </c:pt>
                <c:pt idx="1291">
                  <c:v>8.1</c:v>
                </c:pt>
                <c:pt idx="1292">
                  <c:v>8.1</c:v>
                </c:pt>
                <c:pt idx="1293">
                  <c:v>8.1</c:v>
                </c:pt>
                <c:pt idx="1294">
                  <c:v>8.1</c:v>
                </c:pt>
                <c:pt idx="1295">
                  <c:v>8.1</c:v>
                </c:pt>
                <c:pt idx="1296">
                  <c:v>8</c:v>
                </c:pt>
                <c:pt idx="1297">
                  <c:v>7.97</c:v>
                </c:pt>
                <c:pt idx="1298">
                  <c:v>7.95</c:v>
                </c:pt>
                <c:pt idx="1299">
                  <c:v>7.95</c:v>
                </c:pt>
                <c:pt idx="1300">
                  <c:v>7.87</c:v>
                </c:pt>
                <c:pt idx="1301">
                  <c:v>7.75</c:v>
                </c:pt>
                <c:pt idx="1302">
                  <c:v>7.7</c:v>
                </c:pt>
                <c:pt idx="1303">
                  <c:v>7.58</c:v>
                </c:pt>
                <c:pt idx="1304">
                  <c:v>7.47</c:v>
                </c:pt>
                <c:pt idx="1305">
                  <c:v>7.5</c:v>
                </c:pt>
                <c:pt idx="1306">
                  <c:v>7.5</c:v>
                </c:pt>
                <c:pt idx="1307">
                  <c:v>7.55</c:v>
                </c:pt>
                <c:pt idx="1308">
                  <c:v>7.53</c:v>
                </c:pt>
                <c:pt idx="1309">
                  <c:v>7.52</c:v>
                </c:pt>
                <c:pt idx="1310">
                  <c:v>7.5</c:v>
                </c:pt>
                <c:pt idx="1311">
                  <c:v>7.5</c:v>
                </c:pt>
                <c:pt idx="1312">
                  <c:v>7.48</c:v>
                </c:pt>
                <c:pt idx="1313">
                  <c:v>7.47</c:v>
                </c:pt>
                <c:pt idx="1314">
                  <c:v>7.47</c:v>
                </c:pt>
                <c:pt idx="1315">
                  <c:v>7.47</c:v>
                </c:pt>
                <c:pt idx="1316">
                  <c:v>7.47</c:v>
                </c:pt>
                <c:pt idx="1317">
                  <c:v>7.47</c:v>
                </c:pt>
                <c:pt idx="1318">
                  <c:v>7.33</c:v>
                </c:pt>
                <c:pt idx="1319">
                  <c:v>7.38</c:v>
                </c:pt>
                <c:pt idx="1320">
                  <c:v>7.38</c:v>
                </c:pt>
                <c:pt idx="1321">
                  <c:v>7.35</c:v>
                </c:pt>
                <c:pt idx="1322">
                  <c:v>7.4</c:v>
                </c:pt>
                <c:pt idx="1323">
                  <c:v>7.35</c:v>
                </c:pt>
                <c:pt idx="1324">
                  <c:v>7.28</c:v>
                </c:pt>
                <c:pt idx="1325">
                  <c:v>7.32</c:v>
                </c:pt>
                <c:pt idx="1326">
                  <c:v>7.3</c:v>
                </c:pt>
                <c:pt idx="1327">
                  <c:v>7.3</c:v>
                </c:pt>
                <c:pt idx="1328">
                  <c:v>7.32</c:v>
                </c:pt>
                <c:pt idx="1329">
                  <c:v>7.35</c:v>
                </c:pt>
                <c:pt idx="1330">
                  <c:v>7.32</c:v>
                </c:pt>
                <c:pt idx="1331">
                  <c:v>7.3</c:v>
                </c:pt>
                <c:pt idx="1332">
                  <c:v>7.35</c:v>
                </c:pt>
                <c:pt idx="1333">
                  <c:v>7.28</c:v>
                </c:pt>
                <c:pt idx="1334">
                  <c:v>7.23</c:v>
                </c:pt>
                <c:pt idx="1335">
                  <c:v>7.2</c:v>
                </c:pt>
                <c:pt idx="1336">
                  <c:v>7.22</c:v>
                </c:pt>
                <c:pt idx="1337">
                  <c:v>7.23</c:v>
                </c:pt>
                <c:pt idx="1338">
                  <c:v>7.25</c:v>
                </c:pt>
                <c:pt idx="1339">
                  <c:v>7.23</c:v>
                </c:pt>
                <c:pt idx="1340">
                  <c:v>7.27</c:v>
                </c:pt>
                <c:pt idx="1341">
                  <c:v>7.3</c:v>
                </c:pt>
                <c:pt idx="1342">
                  <c:v>7.37</c:v>
                </c:pt>
                <c:pt idx="1343">
                  <c:v>7.37</c:v>
                </c:pt>
                <c:pt idx="1344">
                  <c:v>7.38</c:v>
                </c:pt>
                <c:pt idx="1345">
                  <c:v>7.32</c:v>
                </c:pt>
                <c:pt idx="1346">
                  <c:v>7.35</c:v>
                </c:pt>
                <c:pt idx="1347">
                  <c:v>7.33</c:v>
                </c:pt>
                <c:pt idx="1348">
                  <c:v>7.3</c:v>
                </c:pt>
                <c:pt idx="1349">
                  <c:v>7.3</c:v>
                </c:pt>
                <c:pt idx="1350">
                  <c:v>7.3</c:v>
                </c:pt>
                <c:pt idx="1351">
                  <c:v>7.27</c:v>
                </c:pt>
                <c:pt idx="1352">
                  <c:v>7.27</c:v>
                </c:pt>
                <c:pt idx="1353">
                  <c:v>7.27</c:v>
                </c:pt>
                <c:pt idx="1354">
                  <c:v>7.3</c:v>
                </c:pt>
                <c:pt idx="1355">
                  <c:v>7.37</c:v>
                </c:pt>
                <c:pt idx="1356">
                  <c:v>7.42</c:v>
                </c:pt>
                <c:pt idx="1357">
                  <c:v>7.42</c:v>
                </c:pt>
                <c:pt idx="1358">
                  <c:v>7.35</c:v>
                </c:pt>
                <c:pt idx="1359">
                  <c:v>7.38</c:v>
                </c:pt>
                <c:pt idx="1360">
                  <c:v>7.35</c:v>
                </c:pt>
                <c:pt idx="1361">
                  <c:v>7.32</c:v>
                </c:pt>
                <c:pt idx="1362">
                  <c:v>7.3</c:v>
                </c:pt>
                <c:pt idx="1363">
                  <c:v>7.3</c:v>
                </c:pt>
                <c:pt idx="1364">
                  <c:v>7.3</c:v>
                </c:pt>
                <c:pt idx="1365">
                  <c:v>7.3</c:v>
                </c:pt>
                <c:pt idx="1366">
                  <c:v>7.35</c:v>
                </c:pt>
                <c:pt idx="1367">
                  <c:v>7.32</c:v>
                </c:pt>
                <c:pt idx="1368">
                  <c:v>7.18</c:v>
                </c:pt>
                <c:pt idx="1369">
                  <c:v>7.18</c:v>
                </c:pt>
                <c:pt idx="1370">
                  <c:v>7.18</c:v>
                </c:pt>
                <c:pt idx="1371">
                  <c:v>7.18</c:v>
                </c:pt>
                <c:pt idx="1372">
                  <c:v>7.13</c:v>
                </c:pt>
                <c:pt idx="1373">
                  <c:v>7.07</c:v>
                </c:pt>
                <c:pt idx="1374">
                  <c:v>7.07</c:v>
                </c:pt>
                <c:pt idx="1375">
                  <c:v>7.07</c:v>
                </c:pt>
                <c:pt idx="1376">
                  <c:v>7.07</c:v>
                </c:pt>
                <c:pt idx="1377">
                  <c:v>7.07</c:v>
                </c:pt>
                <c:pt idx="1378">
                  <c:v>7.05</c:v>
                </c:pt>
                <c:pt idx="1379">
                  <c:v>7.05</c:v>
                </c:pt>
                <c:pt idx="1380">
                  <c:v>7.03</c:v>
                </c:pt>
                <c:pt idx="1381">
                  <c:v>7.03</c:v>
                </c:pt>
                <c:pt idx="1382">
                  <c:v>7.03</c:v>
                </c:pt>
                <c:pt idx="1383">
                  <c:v>7.03</c:v>
                </c:pt>
                <c:pt idx="1384">
                  <c:v>7.03</c:v>
                </c:pt>
                <c:pt idx="1385">
                  <c:v>7.03</c:v>
                </c:pt>
                <c:pt idx="1386">
                  <c:v>7.02</c:v>
                </c:pt>
                <c:pt idx="1387">
                  <c:v>7</c:v>
                </c:pt>
                <c:pt idx="1388">
                  <c:v>7</c:v>
                </c:pt>
                <c:pt idx="1389">
                  <c:v>7</c:v>
                </c:pt>
                <c:pt idx="1390">
                  <c:v>7.05</c:v>
                </c:pt>
                <c:pt idx="1391">
                  <c:v>7.14</c:v>
                </c:pt>
                <c:pt idx="1392">
                  <c:v>7.12</c:v>
                </c:pt>
                <c:pt idx="1393">
                  <c:v>7.11</c:v>
                </c:pt>
                <c:pt idx="1394">
                  <c:v>7.15</c:v>
                </c:pt>
                <c:pt idx="1395">
                  <c:v>7.15</c:v>
                </c:pt>
                <c:pt idx="1396">
                  <c:v>7.15</c:v>
                </c:pt>
                <c:pt idx="1397">
                  <c:v>7.15</c:v>
                </c:pt>
                <c:pt idx="1398">
                  <c:v>7.15</c:v>
                </c:pt>
                <c:pt idx="1399">
                  <c:v>7.15</c:v>
                </c:pt>
                <c:pt idx="1400">
                  <c:v>7.15</c:v>
                </c:pt>
                <c:pt idx="1401">
                  <c:v>7.2</c:v>
                </c:pt>
                <c:pt idx="1402">
                  <c:v>7.18</c:v>
                </c:pt>
                <c:pt idx="1403">
                  <c:v>7.2</c:v>
                </c:pt>
                <c:pt idx="1404">
                  <c:v>7.27</c:v>
                </c:pt>
                <c:pt idx="1405">
                  <c:v>7.28</c:v>
                </c:pt>
                <c:pt idx="1406">
                  <c:v>7.35</c:v>
                </c:pt>
                <c:pt idx="1407">
                  <c:v>7.37</c:v>
                </c:pt>
                <c:pt idx="1408">
                  <c:v>7.47</c:v>
                </c:pt>
                <c:pt idx="1409">
                  <c:v>7.42</c:v>
                </c:pt>
                <c:pt idx="1410">
                  <c:v>7.42</c:v>
                </c:pt>
                <c:pt idx="1411">
                  <c:v>7.4</c:v>
                </c:pt>
                <c:pt idx="1412">
                  <c:v>7.4</c:v>
                </c:pt>
                <c:pt idx="1413">
                  <c:v>7.4</c:v>
                </c:pt>
                <c:pt idx="1414">
                  <c:v>7.37</c:v>
                </c:pt>
                <c:pt idx="1415">
                  <c:v>7.28</c:v>
                </c:pt>
                <c:pt idx="1416">
                  <c:v>7.35</c:v>
                </c:pt>
                <c:pt idx="1417">
                  <c:v>7.35</c:v>
                </c:pt>
                <c:pt idx="1418">
                  <c:v>7.35</c:v>
                </c:pt>
                <c:pt idx="1419">
                  <c:v>7.35</c:v>
                </c:pt>
                <c:pt idx="1420">
                  <c:v>7.35</c:v>
                </c:pt>
                <c:pt idx="1421">
                  <c:v>7.35</c:v>
                </c:pt>
                <c:pt idx="1422">
                  <c:v>7.35</c:v>
                </c:pt>
                <c:pt idx="1423">
                  <c:v>7.3</c:v>
                </c:pt>
                <c:pt idx="1424">
                  <c:v>7.28</c:v>
                </c:pt>
                <c:pt idx="1425">
                  <c:v>7.28</c:v>
                </c:pt>
                <c:pt idx="1426">
                  <c:v>7.28</c:v>
                </c:pt>
                <c:pt idx="1427">
                  <c:v>7.32</c:v>
                </c:pt>
                <c:pt idx="1428">
                  <c:v>7.15</c:v>
                </c:pt>
                <c:pt idx="1429">
                  <c:v>7.15</c:v>
                </c:pt>
                <c:pt idx="1430">
                  <c:v>7.13</c:v>
                </c:pt>
                <c:pt idx="1431">
                  <c:v>7.13</c:v>
                </c:pt>
                <c:pt idx="1432">
                  <c:v>7.17</c:v>
                </c:pt>
                <c:pt idx="1433">
                  <c:v>7.2</c:v>
                </c:pt>
                <c:pt idx="1434">
                  <c:v>7.2</c:v>
                </c:pt>
                <c:pt idx="1435">
                  <c:v>7.2</c:v>
                </c:pt>
                <c:pt idx="1436">
                  <c:v>7.2</c:v>
                </c:pt>
                <c:pt idx="1437">
                  <c:v>7.2</c:v>
                </c:pt>
                <c:pt idx="1438">
                  <c:v>7.23</c:v>
                </c:pt>
                <c:pt idx="1439">
                  <c:v>7.23</c:v>
                </c:pt>
                <c:pt idx="1440">
                  <c:v>7.2</c:v>
                </c:pt>
                <c:pt idx="1441">
                  <c:v>7.2</c:v>
                </c:pt>
                <c:pt idx="1442">
                  <c:v>7.2</c:v>
                </c:pt>
                <c:pt idx="1443">
                  <c:v>7.17</c:v>
                </c:pt>
                <c:pt idx="1444">
                  <c:v>7.15</c:v>
                </c:pt>
                <c:pt idx="1445">
                  <c:v>7.15</c:v>
                </c:pt>
                <c:pt idx="1446">
                  <c:v>7.15</c:v>
                </c:pt>
                <c:pt idx="1447">
                  <c:v>7.15</c:v>
                </c:pt>
                <c:pt idx="1448">
                  <c:v>7.15</c:v>
                </c:pt>
                <c:pt idx="1449">
                  <c:v>7.13</c:v>
                </c:pt>
                <c:pt idx="1450">
                  <c:v>7.15</c:v>
                </c:pt>
                <c:pt idx="1451">
                  <c:v>7</c:v>
                </c:pt>
                <c:pt idx="1452">
                  <c:v>7</c:v>
                </c:pt>
                <c:pt idx="1453">
                  <c:v>7</c:v>
                </c:pt>
                <c:pt idx="1454">
                  <c:v>7</c:v>
                </c:pt>
                <c:pt idx="1455">
                  <c:v>7.05</c:v>
                </c:pt>
                <c:pt idx="1456">
                  <c:v>7.07</c:v>
                </c:pt>
                <c:pt idx="1457">
                  <c:v>7.15</c:v>
                </c:pt>
                <c:pt idx="1458">
                  <c:v>7.13</c:v>
                </c:pt>
                <c:pt idx="1459">
                  <c:v>7.17</c:v>
                </c:pt>
                <c:pt idx="1460">
                  <c:v>7.18</c:v>
                </c:pt>
                <c:pt idx="1461">
                  <c:v>7.15</c:v>
                </c:pt>
                <c:pt idx="1462">
                  <c:v>7.17</c:v>
                </c:pt>
                <c:pt idx="1463">
                  <c:v>7.2</c:v>
                </c:pt>
                <c:pt idx="1464">
                  <c:v>7.18</c:v>
                </c:pt>
                <c:pt idx="1465">
                  <c:v>7.2</c:v>
                </c:pt>
                <c:pt idx="1466">
                  <c:v>7.2</c:v>
                </c:pt>
                <c:pt idx="1467">
                  <c:v>7.2</c:v>
                </c:pt>
                <c:pt idx="1468">
                  <c:v>7.25</c:v>
                </c:pt>
                <c:pt idx="1469">
                  <c:v>7.25</c:v>
                </c:pt>
                <c:pt idx="1470">
                  <c:v>7.25</c:v>
                </c:pt>
                <c:pt idx="1471">
                  <c:v>7.25</c:v>
                </c:pt>
                <c:pt idx="1472">
                  <c:v>7.27</c:v>
                </c:pt>
                <c:pt idx="1473">
                  <c:v>7.35</c:v>
                </c:pt>
                <c:pt idx="1474">
                  <c:v>7.33</c:v>
                </c:pt>
                <c:pt idx="1475">
                  <c:v>7.25</c:v>
                </c:pt>
                <c:pt idx="1476">
                  <c:v>7.27</c:v>
                </c:pt>
                <c:pt idx="1477">
                  <c:v>7.3</c:v>
                </c:pt>
                <c:pt idx="1478">
                  <c:v>7.3</c:v>
                </c:pt>
                <c:pt idx="1479">
                  <c:v>7.3</c:v>
                </c:pt>
                <c:pt idx="1480">
                  <c:v>7.3</c:v>
                </c:pt>
                <c:pt idx="1481">
                  <c:v>7.3</c:v>
                </c:pt>
                <c:pt idx="1482">
                  <c:v>7.32</c:v>
                </c:pt>
                <c:pt idx="1483">
                  <c:v>7.32</c:v>
                </c:pt>
                <c:pt idx="1484">
                  <c:v>7.35</c:v>
                </c:pt>
                <c:pt idx="1485">
                  <c:v>7.35</c:v>
                </c:pt>
                <c:pt idx="1486">
                  <c:v>7.35</c:v>
                </c:pt>
                <c:pt idx="1487">
                  <c:v>7.35</c:v>
                </c:pt>
                <c:pt idx="1488">
                  <c:v>7.38</c:v>
                </c:pt>
                <c:pt idx="1489">
                  <c:v>7.3</c:v>
                </c:pt>
                <c:pt idx="1490">
                  <c:v>7.46</c:v>
                </c:pt>
                <c:pt idx="1491">
                  <c:v>7.52</c:v>
                </c:pt>
                <c:pt idx="1492">
                  <c:v>7.57</c:v>
                </c:pt>
                <c:pt idx="1493">
                  <c:v>7.42</c:v>
                </c:pt>
                <c:pt idx="1494">
                  <c:v>7.4</c:v>
                </c:pt>
                <c:pt idx="1495">
                  <c:v>7.42</c:v>
                </c:pt>
                <c:pt idx="1496">
                  <c:v>7.43</c:v>
                </c:pt>
                <c:pt idx="1497">
                  <c:v>7.47</c:v>
                </c:pt>
                <c:pt idx="1498">
                  <c:v>7.39</c:v>
                </c:pt>
                <c:pt idx="1499">
                  <c:v>7.37</c:v>
                </c:pt>
                <c:pt idx="1500">
                  <c:v>7.37</c:v>
                </c:pt>
                <c:pt idx="1501">
                  <c:v>7.39</c:v>
                </c:pt>
                <c:pt idx="1502">
                  <c:v>7.42</c:v>
                </c:pt>
                <c:pt idx="1503">
                  <c:v>7.4</c:v>
                </c:pt>
                <c:pt idx="1504">
                  <c:v>7.4</c:v>
                </c:pt>
                <c:pt idx="1505">
                  <c:v>7.4</c:v>
                </c:pt>
                <c:pt idx="1506">
                  <c:v>7.53</c:v>
                </c:pt>
                <c:pt idx="1507">
                  <c:v>7.54</c:v>
                </c:pt>
                <c:pt idx="1508">
                  <c:v>7.53</c:v>
                </c:pt>
                <c:pt idx="1509">
                  <c:v>7.52</c:v>
                </c:pt>
                <c:pt idx="1510">
                  <c:v>7.47</c:v>
                </c:pt>
                <c:pt idx="1511">
                  <c:v>7.42</c:v>
                </c:pt>
                <c:pt idx="1512">
                  <c:v>7.43</c:v>
                </c:pt>
                <c:pt idx="1513">
                  <c:v>7.43</c:v>
                </c:pt>
                <c:pt idx="1514">
                  <c:v>7.42</c:v>
                </c:pt>
                <c:pt idx="1515">
                  <c:v>7.43</c:v>
                </c:pt>
                <c:pt idx="1516">
                  <c:v>7.4</c:v>
                </c:pt>
                <c:pt idx="1517">
                  <c:v>7.44</c:v>
                </c:pt>
                <c:pt idx="1518">
                  <c:v>7.67</c:v>
                </c:pt>
                <c:pt idx="1519">
                  <c:v>7.77</c:v>
                </c:pt>
                <c:pt idx="1520">
                  <c:v>7.75</c:v>
                </c:pt>
                <c:pt idx="1521">
                  <c:v>7.85</c:v>
                </c:pt>
                <c:pt idx="1522">
                  <c:v>7.88</c:v>
                </c:pt>
                <c:pt idx="1523">
                  <c:v>7.8</c:v>
                </c:pt>
                <c:pt idx="1524">
                  <c:v>7.83</c:v>
                </c:pt>
                <c:pt idx="1525">
                  <c:v>7.82</c:v>
                </c:pt>
                <c:pt idx="1526">
                  <c:v>7.83</c:v>
                </c:pt>
                <c:pt idx="1527">
                  <c:v>7.93</c:v>
                </c:pt>
                <c:pt idx="1528">
                  <c:v>8.15</c:v>
                </c:pt>
                <c:pt idx="1529">
                  <c:v>8.2200000000000006</c:v>
                </c:pt>
                <c:pt idx="1530">
                  <c:v>8.25</c:v>
                </c:pt>
                <c:pt idx="1531">
                  <c:v>7.95</c:v>
                </c:pt>
                <c:pt idx="1532">
                  <c:v>8.1</c:v>
                </c:pt>
                <c:pt idx="1533">
                  <c:v>8.02</c:v>
                </c:pt>
                <c:pt idx="1534">
                  <c:v>8</c:v>
                </c:pt>
                <c:pt idx="1535">
                  <c:v>8.3000000000000007</c:v>
                </c:pt>
                <c:pt idx="1536">
                  <c:v>8.5500000000000007</c:v>
                </c:pt>
                <c:pt idx="1537">
                  <c:v>8.3000000000000007</c:v>
                </c:pt>
                <c:pt idx="1538">
                  <c:v>8.4499999999999993</c:v>
                </c:pt>
                <c:pt idx="1539">
                  <c:v>8.6199999999999992</c:v>
                </c:pt>
                <c:pt idx="1540">
                  <c:v>9.0500000000000007</c:v>
                </c:pt>
                <c:pt idx="1541">
                  <c:v>8.77</c:v>
                </c:pt>
                <c:pt idx="1542">
                  <c:v>8.7200000000000006</c:v>
                </c:pt>
                <c:pt idx="1543">
                  <c:v>8.65</c:v>
                </c:pt>
                <c:pt idx="1544">
                  <c:v>8.5500000000000007</c:v>
                </c:pt>
                <c:pt idx="1545">
                  <c:v>8.4499999999999993</c:v>
                </c:pt>
                <c:pt idx="1546">
                  <c:v>8.65</c:v>
                </c:pt>
                <c:pt idx="1547">
                  <c:v>8.65</c:v>
                </c:pt>
                <c:pt idx="1548">
                  <c:v>8.48</c:v>
                </c:pt>
                <c:pt idx="1549">
                  <c:v>8.57</c:v>
                </c:pt>
                <c:pt idx="1550">
                  <c:v>8.5500000000000007</c:v>
                </c:pt>
                <c:pt idx="1551">
                  <c:v>8.6199999999999992</c:v>
                </c:pt>
                <c:pt idx="1552">
                  <c:v>8.67</c:v>
                </c:pt>
                <c:pt idx="1553">
                  <c:v>8.65</c:v>
                </c:pt>
                <c:pt idx="1554">
                  <c:v>8.75</c:v>
                </c:pt>
                <c:pt idx="1555">
                  <c:v>9.17</c:v>
                </c:pt>
                <c:pt idx="1556">
                  <c:v>9.1199999999999992</c:v>
                </c:pt>
                <c:pt idx="1557">
                  <c:v>8.9</c:v>
                </c:pt>
                <c:pt idx="1558">
                  <c:v>9.02</c:v>
                </c:pt>
                <c:pt idx="1559">
                  <c:v>9.0299999999999994</c:v>
                </c:pt>
                <c:pt idx="1560">
                  <c:v>8.8699999999999992</c:v>
                </c:pt>
                <c:pt idx="1561">
                  <c:v>8.83</c:v>
                </c:pt>
                <c:pt idx="1562">
                  <c:v>8.9700000000000006</c:v>
                </c:pt>
                <c:pt idx="1563">
                  <c:v>8.92</c:v>
                </c:pt>
                <c:pt idx="1564">
                  <c:v>8.75</c:v>
                </c:pt>
                <c:pt idx="1565">
                  <c:v>8.75</c:v>
                </c:pt>
                <c:pt idx="1566">
                  <c:v>8.68</c:v>
                </c:pt>
                <c:pt idx="1567">
                  <c:v>8.68</c:v>
                </c:pt>
                <c:pt idx="1568">
                  <c:v>8.8800000000000008</c:v>
                </c:pt>
                <c:pt idx="1569">
                  <c:v>8.8800000000000008</c:v>
                </c:pt>
                <c:pt idx="1570">
                  <c:v>8.85</c:v>
                </c:pt>
                <c:pt idx="1571">
                  <c:v>8.85</c:v>
                </c:pt>
                <c:pt idx="1572">
                  <c:v>8.85</c:v>
                </c:pt>
                <c:pt idx="1573">
                  <c:v>8.8699999999999992</c:v>
                </c:pt>
                <c:pt idx="1574">
                  <c:v>8.9</c:v>
                </c:pt>
                <c:pt idx="1575">
                  <c:v>8.8699999999999992</c:v>
                </c:pt>
                <c:pt idx="1576">
                  <c:v>8.8800000000000008</c:v>
                </c:pt>
                <c:pt idx="1577">
                  <c:v>8.9499999999999993</c:v>
                </c:pt>
                <c:pt idx="1578">
                  <c:v>8.9700000000000006</c:v>
                </c:pt>
                <c:pt idx="1579">
                  <c:v>8.9499999999999993</c:v>
                </c:pt>
                <c:pt idx="1580">
                  <c:v>8.9</c:v>
                </c:pt>
                <c:pt idx="1581">
                  <c:v>8.9499999999999993</c:v>
                </c:pt>
                <c:pt idx="1582">
                  <c:v>8.98</c:v>
                </c:pt>
                <c:pt idx="1583">
                  <c:v>8.9700000000000006</c:v>
                </c:pt>
                <c:pt idx="1584">
                  <c:v>8.93</c:v>
                </c:pt>
                <c:pt idx="1585">
                  <c:v>9.1</c:v>
                </c:pt>
                <c:pt idx="1586">
                  <c:v>9.1</c:v>
                </c:pt>
                <c:pt idx="1587">
                  <c:v>8.9700000000000006</c:v>
                </c:pt>
                <c:pt idx="1588">
                  <c:v>8.9499999999999993</c:v>
                </c:pt>
                <c:pt idx="1589">
                  <c:v>8.85</c:v>
                </c:pt>
                <c:pt idx="1590">
                  <c:v>8.9</c:v>
                </c:pt>
                <c:pt idx="1591">
                  <c:v>8.9</c:v>
                </c:pt>
                <c:pt idx="1592">
                  <c:v>8.8800000000000008</c:v>
                </c:pt>
                <c:pt idx="1593">
                  <c:v>8.9499999999999993</c:v>
                </c:pt>
                <c:pt idx="1594">
                  <c:v>8.98</c:v>
                </c:pt>
                <c:pt idx="1595">
                  <c:v>8.93</c:v>
                </c:pt>
                <c:pt idx="1596">
                  <c:v>8.8800000000000008</c:v>
                </c:pt>
                <c:pt idx="1597">
                  <c:v>8.93</c:v>
                </c:pt>
                <c:pt idx="1598">
                  <c:v>8.92</c:v>
                </c:pt>
                <c:pt idx="1599">
                  <c:v>8.9700000000000006</c:v>
                </c:pt>
                <c:pt idx="1600">
                  <c:v>8.92</c:v>
                </c:pt>
                <c:pt idx="1601">
                  <c:v>9.32</c:v>
                </c:pt>
                <c:pt idx="1602">
                  <c:v>9.27</c:v>
                </c:pt>
                <c:pt idx="1603">
                  <c:v>9.25</c:v>
                </c:pt>
                <c:pt idx="1604">
                  <c:v>9.42</c:v>
                </c:pt>
                <c:pt idx="1605">
                  <c:v>9.6999999999999993</c:v>
                </c:pt>
                <c:pt idx="1606">
                  <c:v>9.8000000000000007</c:v>
                </c:pt>
                <c:pt idx="1607">
                  <c:v>9.6999999999999993</c:v>
                </c:pt>
                <c:pt idx="1608">
                  <c:v>9.65</c:v>
                </c:pt>
                <c:pt idx="1609">
                  <c:v>9.65</c:v>
                </c:pt>
                <c:pt idx="1610">
                  <c:v>9.65</c:v>
                </c:pt>
                <c:pt idx="1611">
                  <c:v>9.6</c:v>
                </c:pt>
                <c:pt idx="1612">
                  <c:v>9.6</c:v>
                </c:pt>
                <c:pt idx="1613">
                  <c:v>9.3000000000000007</c:v>
                </c:pt>
                <c:pt idx="1614">
                  <c:v>9.33</c:v>
                </c:pt>
                <c:pt idx="1615">
                  <c:v>9.25</c:v>
                </c:pt>
                <c:pt idx="1616">
                  <c:v>9.18</c:v>
                </c:pt>
                <c:pt idx="1617">
                  <c:v>9.18</c:v>
                </c:pt>
                <c:pt idx="1618">
                  <c:v>9.08</c:v>
                </c:pt>
                <c:pt idx="1619">
                  <c:v>9.15</c:v>
                </c:pt>
                <c:pt idx="1620">
                  <c:v>9.17</c:v>
                </c:pt>
                <c:pt idx="1621">
                  <c:v>9.0299999999999994</c:v>
                </c:pt>
                <c:pt idx="1622">
                  <c:v>9.07</c:v>
                </c:pt>
                <c:pt idx="1623">
                  <c:v>8.9499999999999993</c:v>
                </c:pt>
                <c:pt idx="1624">
                  <c:v>8.83</c:v>
                </c:pt>
                <c:pt idx="1625">
                  <c:v>8.83</c:v>
                </c:pt>
                <c:pt idx="1626">
                  <c:v>8.6199999999999992</c:v>
                </c:pt>
                <c:pt idx="1627">
                  <c:v>8.6199999999999992</c:v>
                </c:pt>
                <c:pt idx="1628">
                  <c:v>8.6999999999999993</c:v>
                </c:pt>
                <c:pt idx="1629">
                  <c:v>8.65</c:v>
                </c:pt>
                <c:pt idx="1630">
                  <c:v>8.5500000000000007</c:v>
                </c:pt>
                <c:pt idx="1631">
                  <c:v>8.6</c:v>
                </c:pt>
                <c:pt idx="1632">
                  <c:v>8.61</c:v>
                </c:pt>
                <c:pt idx="1633">
                  <c:v>8.6199999999999992</c:v>
                </c:pt>
                <c:pt idx="1634">
                  <c:v>8.6999999999999993</c:v>
                </c:pt>
                <c:pt idx="1635">
                  <c:v>8.68</c:v>
                </c:pt>
                <c:pt idx="1636">
                  <c:v>8.6199999999999992</c:v>
                </c:pt>
                <c:pt idx="1637">
                  <c:v>8.65</c:v>
                </c:pt>
                <c:pt idx="1638">
                  <c:v>8.65</c:v>
                </c:pt>
                <c:pt idx="1639">
                  <c:v>8.5500000000000007</c:v>
                </c:pt>
                <c:pt idx="1640">
                  <c:v>8.58</c:v>
                </c:pt>
                <c:pt idx="1641">
                  <c:v>8.57</c:v>
                </c:pt>
                <c:pt idx="1642">
                  <c:v>8.6</c:v>
                </c:pt>
                <c:pt idx="1643">
                  <c:v>8.65</c:v>
                </c:pt>
                <c:pt idx="1644">
                  <c:v>8.6</c:v>
                </c:pt>
                <c:pt idx="1645">
                  <c:v>8.6300000000000008</c:v>
                </c:pt>
                <c:pt idx="1646">
                  <c:v>8.5500000000000007</c:v>
                </c:pt>
                <c:pt idx="1647">
                  <c:v>8.58</c:v>
                </c:pt>
                <c:pt idx="1648">
                  <c:v>8.57</c:v>
                </c:pt>
                <c:pt idx="1649">
                  <c:v>8.52</c:v>
                </c:pt>
                <c:pt idx="1650">
                  <c:v>8.5500000000000007</c:v>
                </c:pt>
                <c:pt idx="1651">
                  <c:v>8.5500000000000007</c:v>
                </c:pt>
                <c:pt idx="1652">
                  <c:v>8.5500000000000007</c:v>
                </c:pt>
                <c:pt idx="1653">
                  <c:v>8.5500000000000007</c:v>
                </c:pt>
                <c:pt idx="1654">
                  <c:v>8.5500000000000007</c:v>
                </c:pt>
                <c:pt idx="1655">
                  <c:v>8.6</c:v>
                </c:pt>
                <c:pt idx="1656">
                  <c:v>8.6</c:v>
                </c:pt>
                <c:pt idx="1657">
                  <c:v>8.6199999999999992</c:v>
                </c:pt>
                <c:pt idx="1658">
                  <c:v>8.57</c:v>
                </c:pt>
                <c:pt idx="1659">
                  <c:v>8.65</c:v>
                </c:pt>
                <c:pt idx="1660">
                  <c:v>8.57</c:v>
                </c:pt>
                <c:pt idx="1661">
                  <c:v>8.6</c:v>
                </c:pt>
                <c:pt idx="1662">
                  <c:v>8.6999999999999993</c:v>
                </c:pt>
                <c:pt idx="1663">
                  <c:v>8.73</c:v>
                </c:pt>
                <c:pt idx="1664">
                  <c:v>8.6999999999999993</c:v>
                </c:pt>
                <c:pt idx="1665">
                  <c:v>8.6999999999999993</c:v>
                </c:pt>
                <c:pt idx="1666">
                  <c:v>8.68</c:v>
                </c:pt>
                <c:pt idx="1667">
                  <c:v>8.68</c:v>
                </c:pt>
                <c:pt idx="1668">
                  <c:v>8.65</c:v>
                </c:pt>
                <c:pt idx="1669">
                  <c:v>8.65</c:v>
                </c:pt>
                <c:pt idx="1670">
                  <c:v>8.65</c:v>
                </c:pt>
                <c:pt idx="1671">
                  <c:v>8.75</c:v>
                </c:pt>
                <c:pt idx="1672">
                  <c:v>8.75</c:v>
                </c:pt>
                <c:pt idx="1673">
                  <c:v>8.7799999999999994</c:v>
                </c:pt>
                <c:pt idx="1674">
                  <c:v>8.85</c:v>
                </c:pt>
                <c:pt idx="1675">
                  <c:v>8.8000000000000007</c:v>
                </c:pt>
                <c:pt idx="1676">
                  <c:v>8.75</c:v>
                </c:pt>
                <c:pt idx="1677">
                  <c:v>8.75</c:v>
                </c:pt>
                <c:pt idx="1678">
                  <c:v>8.8699999999999992</c:v>
                </c:pt>
                <c:pt idx="1679">
                  <c:v>8.85</c:v>
                </c:pt>
                <c:pt idx="1680">
                  <c:v>8.75</c:v>
                </c:pt>
                <c:pt idx="1681">
                  <c:v>8.9499999999999993</c:v>
                </c:pt>
                <c:pt idx="1682">
                  <c:v>9.1</c:v>
                </c:pt>
                <c:pt idx="1683">
                  <c:v>9.1300000000000008</c:v>
                </c:pt>
                <c:pt idx="1684">
                  <c:v>9.18</c:v>
                </c:pt>
                <c:pt idx="1685">
                  <c:v>9.1999999999999993</c:v>
                </c:pt>
                <c:pt idx="1686">
                  <c:v>9.25</c:v>
                </c:pt>
                <c:pt idx="1687">
                  <c:v>9.2200000000000006</c:v>
                </c:pt>
                <c:pt idx="1688">
                  <c:v>9.32</c:v>
                </c:pt>
                <c:pt idx="1689">
                  <c:v>9.5500000000000007</c:v>
                </c:pt>
                <c:pt idx="1690">
                  <c:v>10.15</c:v>
                </c:pt>
                <c:pt idx="1691">
                  <c:v>9.85</c:v>
                </c:pt>
                <c:pt idx="1692">
                  <c:v>10.3</c:v>
                </c:pt>
                <c:pt idx="1693">
                  <c:v>10.9</c:v>
                </c:pt>
                <c:pt idx="1694">
                  <c:v>10.93</c:v>
                </c:pt>
                <c:pt idx="1695">
                  <c:v>10.91</c:v>
                </c:pt>
                <c:pt idx="1696">
                  <c:v>10.86</c:v>
                </c:pt>
                <c:pt idx="1697">
                  <c:v>10.94</c:v>
                </c:pt>
                <c:pt idx="1698">
                  <c:v>10.88</c:v>
                </c:pt>
                <c:pt idx="1699">
                  <c:v>11.12</c:v>
                </c:pt>
                <c:pt idx="1700">
                  <c:v>11.12</c:v>
                </c:pt>
                <c:pt idx="1701">
                  <c:v>11.16</c:v>
                </c:pt>
                <c:pt idx="1702">
                  <c:v>11.77</c:v>
                </c:pt>
                <c:pt idx="1703">
                  <c:v>11.8</c:v>
                </c:pt>
                <c:pt idx="1704">
                  <c:v>12.11</c:v>
                </c:pt>
                <c:pt idx="1705">
                  <c:v>11.86</c:v>
                </c:pt>
                <c:pt idx="1706">
                  <c:v>11.4</c:v>
                </c:pt>
                <c:pt idx="1707">
                  <c:v>11.43</c:v>
                </c:pt>
                <c:pt idx="1708">
                  <c:v>11.46</c:v>
                </c:pt>
                <c:pt idx="1709">
                  <c:v>11.51</c:v>
                </c:pt>
                <c:pt idx="1710">
                  <c:v>11.64</c:v>
                </c:pt>
                <c:pt idx="1711">
                  <c:v>11.64</c:v>
                </c:pt>
                <c:pt idx="1712">
                  <c:v>11.76</c:v>
                </c:pt>
                <c:pt idx="1713">
                  <c:v>11.71</c:v>
                </c:pt>
                <c:pt idx="1714">
                  <c:v>12</c:v>
                </c:pt>
                <c:pt idx="1715">
                  <c:v>12.09</c:v>
                </c:pt>
                <c:pt idx="1716">
                  <c:v>12.35</c:v>
                </c:pt>
                <c:pt idx="1717">
                  <c:v>12.34</c:v>
                </c:pt>
                <c:pt idx="1718">
                  <c:v>12.07</c:v>
                </c:pt>
                <c:pt idx="1719">
                  <c:v>12.07</c:v>
                </c:pt>
                <c:pt idx="1720">
                  <c:v>11.54</c:v>
                </c:pt>
                <c:pt idx="1721">
                  <c:v>11.25</c:v>
                </c:pt>
                <c:pt idx="1722">
                  <c:v>10.69</c:v>
                </c:pt>
                <c:pt idx="1723">
                  <c:v>10.66</c:v>
                </c:pt>
                <c:pt idx="1724">
                  <c:v>10.71</c:v>
                </c:pt>
                <c:pt idx="1725">
                  <c:v>10.7</c:v>
                </c:pt>
                <c:pt idx="1726">
                  <c:v>10.61</c:v>
                </c:pt>
                <c:pt idx="1727">
                  <c:v>10.01</c:v>
                </c:pt>
                <c:pt idx="1728">
                  <c:v>10</c:v>
                </c:pt>
                <c:pt idx="1729">
                  <c:v>10.02</c:v>
                </c:pt>
                <c:pt idx="1730">
                  <c:v>9.48</c:v>
                </c:pt>
                <c:pt idx="1731">
                  <c:v>9.49</c:v>
                </c:pt>
                <c:pt idx="1732">
                  <c:v>8.7899999999999991</c:v>
                </c:pt>
                <c:pt idx="1733">
                  <c:v>8.77</c:v>
                </c:pt>
                <c:pt idx="1734">
                  <c:v>8.8000000000000007</c:v>
                </c:pt>
                <c:pt idx="1735">
                  <c:v>8.81</c:v>
                </c:pt>
                <c:pt idx="1736">
                  <c:v>8.77</c:v>
                </c:pt>
                <c:pt idx="1737">
                  <c:v>8.76</c:v>
                </c:pt>
                <c:pt idx="1738">
                  <c:v>8.75</c:v>
                </c:pt>
                <c:pt idx="1739">
                  <c:v>8.77</c:v>
                </c:pt>
                <c:pt idx="1740">
                  <c:v>8.76</c:v>
                </c:pt>
                <c:pt idx="1741">
                  <c:v>8.7799999999999994</c:v>
                </c:pt>
                <c:pt idx="1742">
                  <c:v>8.7799999999999994</c:v>
                </c:pt>
                <c:pt idx="1743">
                  <c:v>8.9499999999999993</c:v>
                </c:pt>
                <c:pt idx="1744">
                  <c:v>8.75</c:v>
                </c:pt>
                <c:pt idx="1745">
                  <c:v>8.75</c:v>
                </c:pt>
                <c:pt idx="1746">
                  <c:v>9.0500000000000007</c:v>
                </c:pt>
                <c:pt idx="1747">
                  <c:v>9.4499999999999993</c:v>
                </c:pt>
                <c:pt idx="1748">
                  <c:v>9.4499999999999993</c:v>
                </c:pt>
                <c:pt idx="1749">
                  <c:v>9.4499999999999993</c:v>
                </c:pt>
                <c:pt idx="1750">
                  <c:v>9.4499999999999993</c:v>
                </c:pt>
                <c:pt idx="1751">
                  <c:v>9.35</c:v>
                </c:pt>
                <c:pt idx="1752">
                  <c:v>9.42</c:v>
                </c:pt>
                <c:pt idx="1753">
                  <c:v>9.25</c:v>
                </c:pt>
                <c:pt idx="1754">
                  <c:v>9.25</c:v>
                </c:pt>
                <c:pt idx="1755">
                  <c:v>9.15</c:v>
                </c:pt>
                <c:pt idx="1756">
                  <c:v>9.15</c:v>
                </c:pt>
                <c:pt idx="1757">
                  <c:v>9.1</c:v>
                </c:pt>
                <c:pt idx="1758">
                  <c:v>9.1300000000000008</c:v>
                </c:pt>
                <c:pt idx="1759">
                  <c:v>9.08</c:v>
                </c:pt>
                <c:pt idx="1760">
                  <c:v>9.0500000000000007</c:v>
                </c:pt>
                <c:pt idx="1761">
                  <c:v>9.07</c:v>
                </c:pt>
                <c:pt idx="1762">
                  <c:v>9.15</c:v>
                </c:pt>
                <c:pt idx="1763">
                  <c:v>9.42</c:v>
                </c:pt>
                <c:pt idx="1764">
                  <c:v>9.27</c:v>
                </c:pt>
                <c:pt idx="1765">
                  <c:v>9.3800000000000008</c:v>
                </c:pt>
                <c:pt idx="1766">
                  <c:v>9.4499999999999993</c:v>
                </c:pt>
                <c:pt idx="1767">
                  <c:v>10.08</c:v>
                </c:pt>
                <c:pt idx="1768">
                  <c:v>10.28</c:v>
                </c:pt>
                <c:pt idx="1769">
                  <c:v>10.15</c:v>
                </c:pt>
                <c:pt idx="1770">
                  <c:v>9.98</c:v>
                </c:pt>
                <c:pt idx="1771">
                  <c:v>10.08</c:v>
                </c:pt>
                <c:pt idx="1772">
                  <c:v>10</c:v>
                </c:pt>
                <c:pt idx="1773">
                  <c:v>10.02</c:v>
                </c:pt>
                <c:pt idx="1774">
                  <c:v>10.23</c:v>
                </c:pt>
                <c:pt idx="1775">
                  <c:v>11.15</c:v>
                </c:pt>
                <c:pt idx="1776">
                  <c:v>11.23</c:v>
                </c:pt>
                <c:pt idx="1777">
                  <c:v>12.08</c:v>
                </c:pt>
                <c:pt idx="1778">
                  <c:v>12.12</c:v>
                </c:pt>
                <c:pt idx="1779">
                  <c:v>12.05</c:v>
                </c:pt>
                <c:pt idx="1780">
                  <c:v>11.95</c:v>
                </c:pt>
                <c:pt idx="1781">
                  <c:v>11.82</c:v>
                </c:pt>
                <c:pt idx="1782">
                  <c:v>11.75</c:v>
                </c:pt>
                <c:pt idx="1783">
                  <c:v>11.32</c:v>
                </c:pt>
                <c:pt idx="1784">
                  <c:v>11.38</c:v>
                </c:pt>
                <c:pt idx="1785">
                  <c:v>11.42</c:v>
                </c:pt>
                <c:pt idx="1786">
                  <c:v>11.58</c:v>
                </c:pt>
                <c:pt idx="1787">
                  <c:v>11.62</c:v>
                </c:pt>
                <c:pt idx="1788">
                  <c:v>12.03</c:v>
                </c:pt>
                <c:pt idx="1789">
                  <c:v>12.18</c:v>
                </c:pt>
                <c:pt idx="1790">
                  <c:v>12.08</c:v>
                </c:pt>
                <c:pt idx="1791">
                  <c:v>11.75</c:v>
                </c:pt>
                <c:pt idx="1792">
                  <c:v>11.75</c:v>
                </c:pt>
                <c:pt idx="1793">
                  <c:v>11.35</c:v>
                </c:pt>
                <c:pt idx="1794">
                  <c:v>11.28</c:v>
                </c:pt>
                <c:pt idx="1795">
                  <c:v>11.25</c:v>
                </c:pt>
                <c:pt idx="1796">
                  <c:v>11.25</c:v>
                </c:pt>
                <c:pt idx="1797">
                  <c:v>10.75</c:v>
                </c:pt>
                <c:pt idx="1798">
                  <c:v>10.75</c:v>
                </c:pt>
                <c:pt idx="1799">
                  <c:v>10.75</c:v>
                </c:pt>
                <c:pt idx="1800">
                  <c:v>10.65</c:v>
                </c:pt>
                <c:pt idx="1801">
                  <c:v>10.65</c:v>
                </c:pt>
                <c:pt idx="1802">
                  <c:v>10.65</c:v>
                </c:pt>
                <c:pt idx="1803">
                  <c:v>10.65</c:v>
                </c:pt>
                <c:pt idx="1804">
                  <c:v>10.65</c:v>
                </c:pt>
                <c:pt idx="1805">
                  <c:v>11.05</c:v>
                </c:pt>
                <c:pt idx="1806">
                  <c:v>10.8</c:v>
                </c:pt>
                <c:pt idx="1807">
                  <c:v>10.53</c:v>
                </c:pt>
                <c:pt idx="1808">
                  <c:v>10.53</c:v>
                </c:pt>
                <c:pt idx="1809">
                  <c:v>10.4</c:v>
                </c:pt>
                <c:pt idx="1810">
                  <c:v>10.050000000000001</c:v>
                </c:pt>
                <c:pt idx="1811">
                  <c:v>9.8699999999999992</c:v>
                </c:pt>
                <c:pt idx="1812">
                  <c:v>9.6</c:v>
                </c:pt>
                <c:pt idx="1813">
                  <c:v>9.75</c:v>
                </c:pt>
                <c:pt idx="1814">
                  <c:v>9.8800000000000008</c:v>
                </c:pt>
                <c:pt idx="1815">
                  <c:v>10.119999999999999</c:v>
                </c:pt>
                <c:pt idx="1816">
                  <c:v>10.029999999999999</c:v>
                </c:pt>
                <c:pt idx="1817">
                  <c:v>10.02</c:v>
                </c:pt>
                <c:pt idx="1818">
                  <c:v>10.029999999999999</c:v>
                </c:pt>
                <c:pt idx="1819">
                  <c:v>10.029999999999999</c:v>
                </c:pt>
                <c:pt idx="1820">
                  <c:v>10.119999999999999</c:v>
                </c:pt>
                <c:pt idx="1821">
                  <c:v>10.050000000000001</c:v>
                </c:pt>
                <c:pt idx="1822">
                  <c:v>10.050000000000001</c:v>
                </c:pt>
                <c:pt idx="1823">
                  <c:v>10.050000000000001</c:v>
                </c:pt>
                <c:pt idx="1824">
                  <c:v>10.050000000000001</c:v>
                </c:pt>
                <c:pt idx="1825">
                  <c:v>10.02</c:v>
                </c:pt>
                <c:pt idx="1826">
                  <c:v>10.02</c:v>
                </c:pt>
                <c:pt idx="1827">
                  <c:v>9.68</c:v>
                </c:pt>
                <c:pt idx="1828">
                  <c:v>9.6</c:v>
                </c:pt>
                <c:pt idx="1829">
                  <c:v>9.35</c:v>
                </c:pt>
                <c:pt idx="1830">
                  <c:v>9.2200000000000006</c:v>
                </c:pt>
                <c:pt idx="1831">
                  <c:v>9.2200000000000006</c:v>
                </c:pt>
                <c:pt idx="1832">
                  <c:v>9.2200000000000006</c:v>
                </c:pt>
                <c:pt idx="1833">
                  <c:v>9.2200000000000006</c:v>
                </c:pt>
                <c:pt idx="1834">
                  <c:v>9.1999999999999993</c:v>
                </c:pt>
                <c:pt idx="1835">
                  <c:v>9.48</c:v>
                </c:pt>
                <c:pt idx="1836">
                  <c:v>9.4499999999999993</c:v>
                </c:pt>
                <c:pt idx="1837">
                  <c:v>9.4499999999999993</c:v>
                </c:pt>
                <c:pt idx="1838">
                  <c:v>9.35</c:v>
                </c:pt>
                <c:pt idx="1839">
                  <c:v>9.25</c:v>
                </c:pt>
                <c:pt idx="1840">
                  <c:v>9.25</c:v>
                </c:pt>
                <c:pt idx="1841">
                  <c:v>9.25</c:v>
                </c:pt>
                <c:pt idx="1842">
                  <c:v>9.2200000000000006</c:v>
                </c:pt>
                <c:pt idx="1843">
                  <c:v>9.25</c:v>
                </c:pt>
                <c:pt idx="1844">
                  <c:v>9.25</c:v>
                </c:pt>
                <c:pt idx="1845">
                  <c:v>9.25</c:v>
                </c:pt>
                <c:pt idx="1846">
                  <c:v>9.3800000000000008</c:v>
                </c:pt>
                <c:pt idx="1847">
                  <c:v>9.35</c:v>
                </c:pt>
                <c:pt idx="1848">
                  <c:v>9.35</c:v>
                </c:pt>
                <c:pt idx="1849">
                  <c:v>9.4700000000000006</c:v>
                </c:pt>
                <c:pt idx="1850">
                  <c:v>9.4700000000000006</c:v>
                </c:pt>
                <c:pt idx="1851">
                  <c:v>9.4</c:v>
                </c:pt>
                <c:pt idx="1852">
                  <c:v>9.3699999999999992</c:v>
                </c:pt>
                <c:pt idx="1853">
                  <c:v>9.25</c:v>
                </c:pt>
                <c:pt idx="1854">
                  <c:v>9.32</c:v>
                </c:pt>
                <c:pt idx="1855">
                  <c:v>9.2799999999999994</c:v>
                </c:pt>
                <c:pt idx="1856">
                  <c:v>9.2799999999999994</c:v>
                </c:pt>
                <c:pt idx="1857">
                  <c:v>9.43</c:v>
                </c:pt>
                <c:pt idx="1858">
                  <c:v>9.43</c:v>
                </c:pt>
                <c:pt idx="1859">
                  <c:v>9.42</c:v>
                </c:pt>
                <c:pt idx="1860">
                  <c:v>9.4</c:v>
                </c:pt>
                <c:pt idx="1861">
                  <c:v>9.4</c:v>
                </c:pt>
                <c:pt idx="1862">
                  <c:v>9.42</c:v>
                </c:pt>
                <c:pt idx="1863">
                  <c:v>9.3699999999999992</c:v>
                </c:pt>
                <c:pt idx="1864">
                  <c:v>9.4</c:v>
                </c:pt>
                <c:pt idx="1865">
                  <c:v>9.32</c:v>
                </c:pt>
                <c:pt idx="1866">
                  <c:v>9.32</c:v>
                </c:pt>
                <c:pt idx="1867">
                  <c:v>9.2799999999999994</c:v>
                </c:pt>
                <c:pt idx="1868">
                  <c:v>9.25</c:v>
                </c:pt>
                <c:pt idx="1869">
                  <c:v>9.25</c:v>
                </c:pt>
                <c:pt idx="1870">
                  <c:v>9.25</c:v>
                </c:pt>
                <c:pt idx="1871">
                  <c:v>9.25</c:v>
                </c:pt>
                <c:pt idx="1872">
                  <c:v>9.25</c:v>
                </c:pt>
                <c:pt idx="1873">
                  <c:v>9.25</c:v>
                </c:pt>
                <c:pt idx="1874">
                  <c:v>9.15</c:v>
                </c:pt>
                <c:pt idx="1875">
                  <c:v>9.0500000000000007</c:v>
                </c:pt>
                <c:pt idx="1876">
                  <c:v>9.08</c:v>
                </c:pt>
                <c:pt idx="1877">
                  <c:v>9.0299999999999994</c:v>
                </c:pt>
                <c:pt idx="1878">
                  <c:v>8.98</c:v>
                </c:pt>
                <c:pt idx="1879">
                  <c:v>8.9499999999999993</c:v>
                </c:pt>
                <c:pt idx="1880">
                  <c:v>8.9499999999999993</c:v>
                </c:pt>
                <c:pt idx="1881">
                  <c:v>8.93</c:v>
                </c:pt>
                <c:pt idx="1882">
                  <c:v>8.9</c:v>
                </c:pt>
                <c:pt idx="1883">
                  <c:v>8.8699999999999992</c:v>
                </c:pt>
                <c:pt idx="1884">
                  <c:v>8.6999999999999993</c:v>
                </c:pt>
                <c:pt idx="1885">
                  <c:v>8.5500000000000007</c:v>
                </c:pt>
                <c:pt idx="1886">
                  <c:v>8.5500000000000007</c:v>
                </c:pt>
                <c:pt idx="1887">
                  <c:v>8.25</c:v>
                </c:pt>
                <c:pt idx="1888">
                  <c:v>8.25</c:v>
                </c:pt>
                <c:pt idx="1889">
                  <c:v>8.2200000000000006</c:v>
                </c:pt>
                <c:pt idx="1890">
                  <c:v>8.0500000000000007</c:v>
                </c:pt>
                <c:pt idx="1891">
                  <c:v>8.0500000000000007</c:v>
                </c:pt>
                <c:pt idx="1892">
                  <c:v>8.02</c:v>
                </c:pt>
                <c:pt idx="1893">
                  <c:v>7.85</c:v>
                </c:pt>
                <c:pt idx="1894">
                  <c:v>7.9</c:v>
                </c:pt>
                <c:pt idx="1895">
                  <c:v>7.87</c:v>
                </c:pt>
                <c:pt idx="1896">
                  <c:v>7.9</c:v>
                </c:pt>
                <c:pt idx="1897">
                  <c:v>7.88</c:v>
                </c:pt>
                <c:pt idx="1898">
                  <c:v>7.92</c:v>
                </c:pt>
                <c:pt idx="1899">
                  <c:v>7.92</c:v>
                </c:pt>
                <c:pt idx="1900">
                  <c:v>7.92</c:v>
                </c:pt>
                <c:pt idx="1901">
                  <c:v>7.92</c:v>
                </c:pt>
                <c:pt idx="1902">
                  <c:v>7.92</c:v>
                </c:pt>
                <c:pt idx="1903">
                  <c:v>7.8</c:v>
                </c:pt>
                <c:pt idx="1904">
                  <c:v>7.72</c:v>
                </c:pt>
                <c:pt idx="1905">
                  <c:v>7.65</c:v>
                </c:pt>
                <c:pt idx="1906">
                  <c:v>7.62</c:v>
                </c:pt>
                <c:pt idx="1907">
                  <c:v>7.65</c:v>
                </c:pt>
                <c:pt idx="1908">
                  <c:v>7.65</c:v>
                </c:pt>
                <c:pt idx="1909">
                  <c:v>7.67</c:v>
                </c:pt>
                <c:pt idx="1910">
                  <c:v>7.68</c:v>
                </c:pt>
                <c:pt idx="1911">
                  <c:v>7.65</c:v>
                </c:pt>
                <c:pt idx="1912">
                  <c:v>7.62</c:v>
                </c:pt>
                <c:pt idx="1913">
                  <c:v>7.6</c:v>
                </c:pt>
                <c:pt idx="1914">
                  <c:v>7.55</c:v>
                </c:pt>
                <c:pt idx="1915">
                  <c:v>7.55</c:v>
                </c:pt>
                <c:pt idx="1916">
                  <c:v>7.55</c:v>
                </c:pt>
                <c:pt idx="1917">
                  <c:v>7.55</c:v>
                </c:pt>
                <c:pt idx="1918">
                  <c:v>7.55</c:v>
                </c:pt>
                <c:pt idx="1919">
                  <c:v>7.55</c:v>
                </c:pt>
                <c:pt idx="1920">
                  <c:v>7.47</c:v>
                </c:pt>
                <c:pt idx="1921">
                  <c:v>7.35</c:v>
                </c:pt>
                <c:pt idx="1922">
                  <c:v>6.8</c:v>
                </c:pt>
                <c:pt idx="1923">
                  <c:v>6.9</c:v>
                </c:pt>
                <c:pt idx="1924">
                  <c:v>6.95</c:v>
                </c:pt>
                <c:pt idx="1925">
                  <c:v>6.78</c:v>
                </c:pt>
                <c:pt idx="1926">
                  <c:v>6.8</c:v>
                </c:pt>
                <c:pt idx="1927">
                  <c:v>6.8</c:v>
                </c:pt>
                <c:pt idx="1928">
                  <c:v>6.75</c:v>
                </c:pt>
                <c:pt idx="1929">
                  <c:v>6.75</c:v>
                </c:pt>
                <c:pt idx="1930">
                  <c:v>6.75</c:v>
                </c:pt>
                <c:pt idx="1931">
                  <c:v>6.75</c:v>
                </c:pt>
                <c:pt idx="1932">
                  <c:v>6.72</c:v>
                </c:pt>
                <c:pt idx="1933">
                  <c:v>6.71</c:v>
                </c:pt>
                <c:pt idx="1934">
                  <c:v>6.65</c:v>
                </c:pt>
                <c:pt idx="1935">
                  <c:v>6.65</c:v>
                </c:pt>
                <c:pt idx="1936">
                  <c:v>6.65</c:v>
                </c:pt>
                <c:pt idx="1937">
                  <c:v>6.65</c:v>
                </c:pt>
                <c:pt idx="1938">
                  <c:v>6.65</c:v>
                </c:pt>
                <c:pt idx="1939">
                  <c:v>6.65</c:v>
                </c:pt>
                <c:pt idx="1940">
                  <c:v>6.58</c:v>
                </c:pt>
                <c:pt idx="1941">
                  <c:v>6.57</c:v>
                </c:pt>
                <c:pt idx="1942">
                  <c:v>6.55</c:v>
                </c:pt>
                <c:pt idx="1943">
                  <c:v>6.5</c:v>
                </c:pt>
                <c:pt idx="1944">
                  <c:v>6.5</c:v>
                </c:pt>
                <c:pt idx="1945">
                  <c:v>6.45</c:v>
                </c:pt>
                <c:pt idx="1946">
                  <c:v>6.45</c:v>
                </c:pt>
                <c:pt idx="1947">
                  <c:v>6.33</c:v>
                </c:pt>
                <c:pt idx="1948">
                  <c:v>6.25</c:v>
                </c:pt>
                <c:pt idx="1949">
                  <c:v>6.32</c:v>
                </c:pt>
                <c:pt idx="1950">
                  <c:v>6.62</c:v>
                </c:pt>
                <c:pt idx="1951">
                  <c:v>6.55</c:v>
                </c:pt>
                <c:pt idx="1952">
                  <c:v>6.45</c:v>
                </c:pt>
                <c:pt idx="1953">
                  <c:v>6.43</c:v>
                </c:pt>
                <c:pt idx="1954">
                  <c:v>6.7</c:v>
                </c:pt>
                <c:pt idx="1955">
                  <c:v>6.55</c:v>
                </c:pt>
                <c:pt idx="1956">
                  <c:v>6.55</c:v>
                </c:pt>
                <c:pt idx="1957">
                  <c:v>6.45</c:v>
                </c:pt>
                <c:pt idx="1958">
                  <c:v>6.45</c:v>
                </c:pt>
                <c:pt idx="1959">
                  <c:v>6.35</c:v>
                </c:pt>
                <c:pt idx="1960">
                  <c:v>6.35</c:v>
                </c:pt>
                <c:pt idx="1961">
                  <c:v>6.25</c:v>
                </c:pt>
                <c:pt idx="1962">
                  <c:v>6.2</c:v>
                </c:pt>
                <c:pt idx="1963">
                  <c:v>6.3</c:v>
                </c:pt>
                <c:pt idx="1964">
                  <c:v>6.12</c:v>
                </c:pt>
                <c:pt idx="1965">
                  <c:v>6.13</c:v>
                </c:pt>
                <c:pt idx="1966">
                  <c:v>6.18</c:v>
                </c:pt>
                <c:pt idx="1967">
                  <c:v>6.22</c:v>
                </c:pt>
                <c:pt idx="1968">
                  <c:v>6.17</c:v>
                </c:pt>
                <c:pt idx="1969">
                  <c:v>5.98</c:v>
                </c:pt>
                <c:pt idx="1970">
                  <c:v>5.97</c:v>
                </c:pt>
                <c:pt idx="1971">
                  <c:v>6</c:v>
                </c:pt>
                <c:pt idx="1972">
                  <c:v>6.22</c:v>
                </c:pt>
                <c:pt idx="1973">
                  <c:v>6.1</c:v>
                </c:pt>
                <c:pt idx="1974">
                  <c:v>6.15</c:v>
                </c:pt>
                <c:pt idx="1975">
                  <c:v>6.07</c:v>
                </c:pt>
                <c:pt idx="1976">
                  <c:v>5.97</c:v>
                </c:pt>
                <c:pt idx="1977">
                  <c:v>6</c:v>
                </c:pt>
                <c:pt idx="1978">
                  <c:v>6.07</c:v>
                </c:pt>
                <c:pt idx="1979">
                  <c:v>6.02</c:v>
                </c:pt>
                <c:pt idx="1980">
                  <c:v>6.07</c:v>
                </c:pt>
                <c:pt idx="1981">
                  <c:v>6.05</c:v>
                </c:pt>
                <c:pt idx="1982">
                  <c:v>5.97</c:v>
                </c:pt>
                <c:pt idx="1983">
                  <c:v>6.08</c:v>
                </c:pt>
                <c:pt idx="1984">
                  <c:v>6.13</c:v>
                </c:pt>
                <c:pt idx="1985">
                  <c:v>6.05</c:v>
                </c:pt>
                <c:pt idx="1986">
                  <c:v>6.08</c:v>
                </c:pt>
                <c:pt idx="1987">
                  <c:v>6.05</c:v>
                </c:pt>
                <c:pt idx="1988">
                  <c:v>6.08</c:v>
                </c:pt>
                <c:pt idx="1989">
                  <c:v>6.08</c:v>
                </c:pt>
                <c:pt idx="1990">
                  <c:v>6.08</c:v>
                </c:pt>
                <c:pt idx="1991">
                  <c:v>6.05</c:v>
                </c:pt>
                <c:pt idx="1992">
                  <c:v>6.05</c:v>
                </c:pt>
                <c:pt idx="1993">
                  <c:v>6.05</c:v>
                </c:pt>
                <c:pt idx="1994">
                  <c:v>6.05</c:v>
                </c:pt>
                <c:pt idx="1995">
                  <c:v>6.03</c:v>
                </c:pt>
                <c:pt idx="1996">
                  <c:v>6.02</c:v>
                </c:pt>
                <c:pt idx="1997">
                  <c:v>5.98</c:v>
                </c:pt>
                <c:pt idx="1998">
                  <c:v>5.92</c:v>
                </c:pt>
                <c:pt idx="1999">
                  <c:v>5.85</c:v>
                </c:pt>
                <c:pt idx="2000">
                  <c:v>5.85</c:v>
                </c:pt>
                <c:pt idx="2001">
                  <c:v>5.82</c:v>
                </c:pt>
                <c:pt idx="2002">
                  <c:v>5.75</c:v>
                </c:pt>
                <c:pt idx="2003">
                  <c:v>5.73</c:v>
                </c:pt>
                <c:pt idx="2004">
                  <c:v>5.73</c:v>
                </c:pt>
                <c:pt idx="2005">
                  <c:v>5.75</c:v>
                </c:pt>
                <c:pt idx="2006">
                  <c:v>5.75</c:v>
                </c:pt>
                <c:pt idx="2007">
                  <c:v>5.73</c:v>
                </c:pt>
                <c:pt idx="2008">
                  <c:v>5.75</c:v>
                </c:pt>
                <c:pt idx="2009">
                  <c:v>5.75</c:v>
                </c:pt>
                <c:pt idx="2010">
                  <c:v>5.73</c:v>
                </c:pt>
                <c:pt idx="2011">
                  <c:v>5.73</c:v>
                </c:pt>
                <c:pt idx="2012">
                  <c:v>5.73</c:v>
                </c:pt>
                <c:pt idx="2013">
                  <c:v>5.73</c:v>
                </c:pt>
                <c:pt idx="2014">
                  <c:v>5.73</c:v>
                </c:pt>
                <c:pt idx="2015">
                  <c:v>5.72</c:v>
                </c:pt>
                <c:pt idx="2016">
                  <c:v>5.68</c:v>
                </c:pt>
                <c:pt idx="2017">
                  <c:v>5.63</c:v>
                </c:pt>
                <c:pt idx="2018">
                  <c:v>5.63</c:v>
                </c:pt>
                <c:pt idx="2019">
                  <c:v>5.7</c:v>
                </c:pt>
                <c:pt idx="2020">
                  <c:v>5.65</c:v>
                </c:pt>
                <c:pt idx="2021">
                  <c:v>5.65</c:v>
                </c:pt>
                <c:pt idx="2022">
                  <c:v>5.72</c:v>
                </c:pt>
                <c:pt idx="2023">
                  <c:v>5.68</c:v>
                </c:pt>
                <c:pt idx="2024">
                  <c:v>5.65</c:v>
                </c:pt>
                <c:pt idx="2025">
                  <c:v>5.67</c:v>
                </c:pt>
                <c:pt idx="2026">
                  <c:v>5.7</c:v>
                </c:pt>
                <c:pt idx="2027">
                  <c:v>5.72</c:v>
                </c:pt>
                <c:pt idx="2028">
                  <c:v>5.62</c:v>
                </c:pt>
                <c:pt idx="2029">
                  <c:v>5.68</c:v>
                </c:pt>
                <c:pt idx="2030">
                  <c:v>5.65</c:v>
                </c:pt>
                <c:pt idx="2031">
                  <c:v>5.58</c:v>
                </c:pt>
                <c:pt idx="2032">
                  <c:v>5.58</c:v>
                </c:pt>
                <c:pt idx="2033">
                  <c:v>5.58</c:v>
                </c:pt>
                <c:pt idx="2034">
                  <c:v>5.57</c:v>
                </c:pt>
                <c:pt idx="2035">
                  <c:v>5.58</c:v>
                </c:pt>
                <c:pt idx="2036">
                  <c:v>5.53</c:v>
                </c:pt>
                <c:pt idx="2037">
                  <c:v>5.5</c:v>
                </c:pt>
                <c:pt idx="2038">
                  <c:v>5.52</c:v>
                </c:pt>
                <c:pt idx="2039">
                  <c:v>5.5</c:v>
                </c:pt>
                <c:pt idx="2040">
                  <c:v>5.48</c:v>
                </c:pt>
                <c:pt idx="2041">
                  <c:v>5.45</c:v>
                </c:pt>
                <c:pt idx="2042">
                  <c:v>5.45</c:v>
                </c:pt>
                <c:pt idx="2043">
                  <c:v>5.47</c:v>
                </c:pt>
                <c:pt idx="2044">
                  <c:v>5.38</c:v>
                </c:pt>
                <c:pt idx="2045">
                  <c:v>5.3</c:v>
                </c:pt>
                <c:pt idx="2046">
                  <c:v>5.23</c:v>
                </c:pt>
                <c:pt idx="2047">
                  <c:v>5.2</c:v>
                </c:pt>
                <c:pt idx="2048">
                  <c:v>5.13</c:v>
                </c:pt>
                <c:pt idx="2049">
                  <c:v>5.25</c:v>
                </c:pt>
                <c:pt idx="2050">
                  <c:v>5.25</c:v>
                </c:pt>
                <c:pt idx="2051">
                  <c:v>5.18</c:v>
                </c:pt>
                <c:pt idx="2052">
                  <c:v>5.17</c:v>
                </c:pt>
                <c:pt idx="2053">
                  <c:v>5.15</c:v>
                </c:pt>
                <c:pt idx="2054">
                  <c:v>5.15</c:v>
                </c:pt>
                <c:pt idx="2055">
                  <c:v>5.13</c:v>
                </c:pt>
                <c:pt idx="2056">
                  <c:v>5.0999999999999996</c:v>
                </c:pt>
                <c:pt idx="2057">
                  <c:v>5.05</c:v>
                </c:pt>
                <c:pt idx="2058">
                  <c:v>5.01</c:v>
                </c:pt>
                <c:pt idx="2059">
                  <c:v>5.07</c:v>
                </c:pt>
                <c:pt idx="2060">
                  <c:v>5.04</c:v>
                </c:pt>
                <c:pt idx="2061">
                  <c:v>5.08</c:v>
                </c:pt>
                <c:pt idx="2062">
                  <c:v>5.05</c:v>
                </c:pt>
                <c:pt idx="2063">
                  <c:v>5.05</c:v>
                </c:pt>
                <c:pt idx="2064">
                  <c:v>5.05</c:v>
                </c:pt>
                <c:pt idx="2065">
                  <c:v>4.95</c:v>
                </c:pt>
                <c:pt idx="2066">
                  <c:v>4.9000000000000004</c:v>
                </c:pt>
                <c:pt idx="2067">
                  <c:v>4.95</c:v>
                </c:pt>
                <c:pt idx="2068">
                  <c:v>4.92</c:v>
                </c:pt>
                <c:pt idx="2069">
                  <c:v>4.88</c:v>
                </c:pt>
                <c:pt idx="2070">
                  <c:v>4.87</c:v>
                </c:pt>
                <c:pt idx="2071">
                  <c:v>4.88</c:v>
                </c:pt>
                <c:pt idx="2072">
                  <c:v>4.88</c:v>
                </c:pt>
                <c:pt idx="2073">
                  <c:v>4.8499999999999996</c:v>
                </c:pt>
                <c:pt idx="2074">
                  <c:v>4.8499999999999996</c:v>
                </c:pt>
                <c:pt idx="2075">
                  <c:v>4.97</c:v>
                </c:pt>
                <c:pt idx="2076">
                  <c:v>4.92</c:v>
                </c:pt>
                <c:pt idx="2077">
                  <c:v>4.8499999999999996</c:v>
                </c:pt>
                <c:pt idx="2078">
                  <c:v>4.8499999999999996</c:v>
                </c:pt>
                <c:pt idx="2079">
                  <c:v>5</c:v>
                </c:pt>
                <c:pt idx="2080">
                  <c:v>5</c:v>
                </c:pt>
                <c:pt idx="2081">
                  <c:v>5.28</c:v>
                </c:pt>
                <c:pt idx="2082">
                  <c:v>5.3</c:v>
                </c:pt>
                <c:pt idx="2083">
                  <c:v>5.15</c:v>
                </c:pt>
                <c:pt idx="2084">
                  <c:v>5.07</c:v>
                </c:pt>
                <c:pt idx="2085">
                  <c:v>5.07</c:v>
                </c:pt>
                <c:pt idx="2086">
                  <c:v>5.03</c:v>
                </c:pt>
                <c:pt idx="2087">
                  <c:v>5.05</c:v>
                </c:pt>
                <c:pt idx="2088">
                  <c:v>5.05</c:v>
                </c:pt>
                <c:pt idx="2089">
                  <c:v>5.0199999999999996</c:v>
                </c:pt>
                <c:pt idx="2090">
                  <c:v>5.0999999999999996</c:v>
                </c:pt>
                <c:pt idx="2091">
                  <c:v>5.0199999999999996</c:v>
                </c:pt>
                <c:pt idx="2092">
                  <c:v>5.05</c:v>
                </c:pt>
                <c:pt idx="2093">
                  <c:v>5</c:v>
                </c:pt>
                <c:pt idx="2094">
                  <c:v>5.0199999999999996</c:v>
                </c:pt>
                <c:pt idx="2095">
                  <c:v>5.03</c:v>
                </c:pt>
                <c:pt idx="2096">
                  <c:v>5.05</c:v>
                </c:pt>
                <c:pt idx="2097">
                  <c:v>5.05</c:v>
                </c:pt>
                <c:pt idx="2098">
                  <c:v>5.07</c:v>
                </c:pt>
                <c:pt idx="2099">
                  <c:v>5.23</c:v>
                </c:pt>
                <c:pt idx="2100">
                  <c:v>5.18</c:v>
                </c:pt>
                <c:pt idx="2101">
                  <c:v>5.5</c:v>
                </c:pt>
                <c:pt idx="2102">
                  <c:v>5.45</c:v>
                </c:pt>
                <c:pt idx="2103">
                  <c:v>5.25</c:v>
                </c:pt>
                <c:pt idx="2104">
                  <c:v>5.25</c:v>
                </c:pt>
                <c:pt idx="2105">
                  <c:v>5.33</c:v>
                </c:pt>
                <c:pt idx="2106">
                  <c:v>5.35</c:v>
                </c:pt>
                <c:pt idx="2107">
                  <c:v>5.35</c:v>
                </c:pt>
                <c:pt idx="2108">
                  <c:v>5.35</c:v>
                </c:pt>
                <c:pt idx="2109">
                  <c:v>5.25</c:v>
                </c:pt>
                <c:pt idx="2110">
                  <c:v>5.32</c:v>
                </c:pt>
                <c:pt idx="2111">
                  <c:v>5.27</c:v>
                </c:pt>
                <c:pt idx="2112">
                  <c:v>5.3</c:v>
                </c:pt>
                <c:pt idx="2113">
                  <c:v>5.3</c:v>
                </c:pt>
                <c:pt idx="2114">
                  <c:v>5.28</c:v>
                </c:pt>
                <c:pt idx="2115">
                  <c:v>5.33</c:v>
                </c:pt>
                <c:pt idx="2116">
                  <c:v>5.45</c:v>
                </c:pt>
                <c:pt idx="2117">
                  <c:v>5.45</c:v>
                </c:pt>
                <c:pt idx="2118">
                  <c:v>5.5</c:v>
                </c:pt>
                <c:pt idx="2119">
                  <c:v>5.48</c:v>
                </c:pt>
                <c:pt idx="2120">
                  <c:v>5.5</c:v>
                </c:pt>
                <c:pt idx="2121">
                  <c:v>5.38</c:v>
                </c:pt>
                <c:pt idx="2122">
                  <c:v>5.35</c:v>
                </c:pt>
                <c:pt idx="2123">
                  <c:v>5.35</c:v>
                </c:pt>
                <c:pt idx="2124">
                  <c:v>5.35</c:v>
                </c:pt>
                <c:pt idx="2125">
                  <c:v>5.35</c:v>
                </c:pt>
                <c:pt idx="2126">
                  <c:v>5.4</c:v>
                </c:pt>
                <c:pt idx="2127">
                  <c:v>5.4</c:v>
                </c:pt>
                <c:pt idx="2128">
                  <c:v>5.4</c:v>
                </c:pt>
                <c:pt idx="2129">
                  <c:v>5.38</c:v>
                </c:pt>
                <c:pt idx="2130">
                  <c:v>5.4</c:v>
                </c:pt>
                <c:pt idx="2131">
                  <c:v>5.4</c:v>
                </c:pt>
                <c:pt idx="2132">
                  <c:v>5.55</c:v>
                </c:pt>
                <c:pt idx="2133">
                  <c:v>5.6</c:v>
                </c:pt>
                <c:pt idx="2134">
                  <c:v>5.6</c:v>
                </c:pt>
                <c:pt idx="2135">
                  <c:v>5.65</c:v>
                </c:pt>
                <c:pt idx="2136">
                  <c:v>5.77</c:v>
                </c:pt>
                <c:pt idx="2137">
                  <c:v>5.67</c:v>
                </c:pt>
                <c:pt idx="2138">
                  <c:v>5.67</c:v>
                </c:pt>
                <c:pt idx="2139">
                  <c:v>5.65</c:v>
                </c:pt>
                <c:pt idx="2140">
                  <c:v>5.65</c:v>
                </c:pt>
                <c:pt idx="2141">
                  <c:v>5.65</c:v>
                </c:pt>
                <c:pt idx="2142">
                  <c:v>5.6</c:v>
                </c:pt>
                <c:pt idx="2143">
                  <c:v>5.55</c:v>
                </c:pt>
                <c:pt idx="2144">
                  <c:v>5.55</c:v>
                </c:pt>
                <c:pt idx="2145">
                  <c:v>5.5</c:v>
                </c:pt>
                <c:pt idx="2146">
                  <c:v>5.5</c:v>
                </c:pt>
                <c:pt idx="2147">
                  <c:v>5.6</c:v>
                </c:pt>
                <c:pt idx="2148">
                  <c:v>5.55</c:v>
                </c:pt>
                <c:pt idx="2149">
                  <c:v>5.55</c:v>
                </c:pt>
                <c:pt idx="2150">
                  <c:v>5.6</c:v>
                </c:pt>
                <c:pt idx="2151">
                  <c:v>5.55</c:v>
                </c:pt>
                <c:pt idx="2152">
                  <c:v>5.55</c:v>
                </c:pt>
                <c:pt idx="2153">
                  <c:v>5.55</c:v>
                </c:pt>
                <c:pt idx="2154">
                  <c:v>5.45</c:v>
                </c:pt>
                <c:pt idx="2155">
                  <c:v>5.45</c:v>
                </c:pt>
                <c:pt idx="2156">
                  <c:v>5.45</c:v>
                </c:pt>
                <c:pt idx="2157">
                  <c:v>5.45</c:v>
                </c:pt>
                <c:pt idx="2158">
                  <c:v>5.5</c:v>
                </c:pt>
                <c:pt idx="2159">
                  <c:v>5.55</c:v>
                </c:pt>
                <c:pt idx="2160">
                  <c:v>5.52</c:v>
                </c:pt>
                <c:pt idx="2161">
                  <c:v>5.55</c:v>
                </c:pt>
                <c:pt idx="2162">
                  <c:v>5.6</c:v>
                </c:pt>
                <c:pt idx="2163">
                  <c:v>5.63</c:v>
                </c:pt>
                <c:pt idx="2164">
                  <c:v>5.82</c:v>
                </c:pt>
                <c:pt idx="2165">
                  <c:v>5.85</c:v>
                </c:pt>
                <c:pt idx="2166">
                  <c:v>5.85</c:v>
                </c:pt>
                <c:pt idx="2167">
                  <c:v>5.85</c:v>
                </c:pt>
                <c:pt idx="2168">
                  <c:v>5.88</c:v>
                </c:pt>
                <c:pt idx="2169">
                  <c:v>5.77</c:v>
                </c:pt>
                <c:pt idx="2170">
                  <c:v>5.75</c:v>
                </c:pt>
                <c:pt idx="2171">
                  <c:v>5.78</c:v>
                </c:pt>
                <c:pt idx="2172">
                  <c:v>5.75</c:v>
                </c:pt>
                <c:pt idx="2173">
                  <c:v>5.65</c:v>
                </c:pt>
                <c:pt idx="2174">
                  <c:v>5.68</c:v>
                </c:pt>
                <c:pt idx="2175">
                  <c:v>5.75</c:v>
                </c:pt>
                <c:pt idx="2176">
                  <c:v>5.75</c:v>
                </c:pt>
                <c:pt idx="2177">
                  <c:v>5.78</c:v>
                </c:pt>
                <c:pt idx="2178">
                  <c:v>5.68</c:v>
                </c:pt>
                <c:pt idx="2179">
                  <c:v>5.72</c:v>
                </c:pt>
                <c:pt idx="2180">
                  <c:v>5.7</c:v>
                </c:pt>
                <c:pt idx="2181">
                  <c:v>5.58</c:v>
                </c:pt>
                <c:pt idx="2182">
                  <c:v>5.73</c:v>
                </c:pt>
                <c:pt idx="2183">
                  <c:v>5.78</c:v>
                </c:pt>
                <c:pt idx="2184">
                  <c:v>5.73</c:v>
                </c:pt>
                <c:pt idx="2185">
                  <c:v>5.77</c:v>
                </c:pt>
                <c:pt idx="2186">
                  <c:v>5.73</c:v>
                </c:pt>
                <c:pt idx="2187">
                  <c:v>5.77</c:v>
                </c:pt>
                <c:pt idx="2188">
                  <c:v>5.68</c:v>
                </c:pt>
                <c:pt idx="2189">
                  <c:v>5.75</c:v>
                </c:pt>
                <c:pt idx="2190">
                  <c:v>5.65</c:v>
                </c:pt>
                <c:pt idx="2191">
                  <c:v>5.72</c:v>
                </c:pt>
                <c:pt idx="2192">
                  <c:v>5.7</c:v>
                </c:pt>
                <c:pt idx="2193">
                  <c:v>5.7</c:v>
                </c:pt>
                <c:pt idx="2194">
                  <c:v>5.68</c:v>
                </c:pt>
                <c:pt idx="2195">
                  <c:v>5.68</c:v>
                </c:pt>
                <c:pt idx="2196">
                  <c:v>5.68</c:v>
                </c:pt>
                <c:pt idx="2197">
                  <c:v>5.67</c:v>
                </c:pt>
                <c:pt idx="2198">
                  <c:v>5.65</c:v>
                </c:pt>
                <c:pt idx="2199">
                  <c:v>5.65</c:v>
                </c:pt>
                <c:pt idx="2200">
                  <c:v>5.63</c:v>
                </c:pt>
                <c:pt idx="2201">
                  <c:v>5.6</c:v>
                </c:pt>
                <c:pt idx="2202">
                  <c:v>5.63</c:v>
                </c:pt>
                <c:pt idx="2203">
                  <c:v>5.79</c:v>
                </c:pt>
                <c:pt idx="2204">
                  <c:v>5.78</c:v>
                </c:pt>
                <c:pt idx="2205">
                  <c:v>5.77</c:v>
                </c:pt>
                <c:pt idx="2206">
                  <c:v>5.68</c:v>
                </c:pt>
                <c:pt idx="2207">
                  <c:v>5.72</c:v>
                </c:pt>
                <c:pt idx="2208">
                  <c:v>5.68</c:v>
                </c:pt>
                <c:pt idx="2209">
                  <c:v>5.65</c:v>
                </c:pt>
                <c:pt idx="2210">
                  <c:v>5.68</c:v>
                </c:pt>
                <c:pt idx="2211">
                  <c:v>5.68</c:v>
                </c:pt>
                <c:pt idx="2212">
                  <c:v>5.68</c:v>
                </c:pt>
                <c:pt idx="2213">
                  <c:v>5.89</c:v>
                </c:pt>
                <c:pt idx="2214">
                  <c:v>5.92</c:v>
                </c:pt>
                <c:pt idx="2215">
                  <c:v>5.92</c:v>
                </c:pt>
                <c:pt idx="2216">
                  <c:v>5.88</c:v>
                </c:pt>
                <c:pt idx="2217">
                  <c:v>5.93</c:v>
                </c:pt>
                <c:pt idx="2218">
                  <c:v>5.93</c:v>
                </c:pt>
                <c:pt idx="2219">
                  <c:v>5.9</c:v>
                </c:pt>
                <c:pt idx="2220">
                  <c:v>5.85</c:v>
                </c:pt>
                <c:pt idx="2221">
                  <c:v>5.93</c:v>
                </c:pt>
                <c:pt idx="2222">
                  <c:v>5.95</c:v>
                </c:pt>
                <c:pt idx="2223">
                  <c:v>6.02</c:v>
                </c:pt>
                <c:pt idx="2224">
                  <c:v>6.07</c:v>
                </c:pt>
                <c:pt idx="2225">
                  <c:v>6.15</c:v>
                </c:pt>
                <c:pt idx="2226">
                  <c:v>6.26</c:v>
                </c:pt>
                <c:pt idx="2227">
                  <c:v>6.05</c:v>
                </c:pt>
                <c:pt idx="2228">
                  <c:v>6.06</c:v>
                </c:pt>
                <c:pt idx="2229">
                  <c:v>6.05</c:v>
                </c:pt>
                <c:pt idx="2230">
                  <c:v>6.1</c:v>
                </c:pt>
                <c:pt idx="2231">
                  <c:v>6.1</c:v>
                </c:pt>
                <c:pt idx="2232">
                  <c:v>6.09</c:v>
                </c:pt>
                <c:pt idx="2233">
                  <c:v>6.1</c:v>
                </c:pt>
                <c:pt idx="2234">
                  <c:v>6.1</c:v>
                </c:pt>
                <c:pt idx="2235">
                  <c:v>6.13</c:v>
                </c:pt>
                <c:pt idx="2236">
                  <c:v>6.1</c:v>
                </c:pt>
                <c:pt idx="2237">
                  <c:v>6.1</c:v>
                </c:pt>
                <c:pt idx="2238">
                  <c:v>6.1</c:v>
                </c:pt>
                <c:pt idx="2239">
                  <c:v>6</c:v>
                </c:pt>
                <c:pt idx="2240">
                  <c:v>6.02</c:v>
                </c:pt>
                <c:pt idx="2241">
                  <c:v>6.08</c:v>
                </c:pt>
                <c:pt idx="2242">
                  <c:v>6.08</c:v>
                </c:pt>
                <c:pt idx="2243">
                  <c:v>6.17</c:v>
                </c:pt>
                <c:pt idx="2244">
                  <c:v>6.25</c:v>
                </c:pt>
                <c:pt idx="2245">
                  <c:v>6.25</c:v>
                </c:pt>
                <c:pt idx="2246">
                  <c:v>6.28</c:v>
                </c:pt>
                <c:pt idx="2247">
                  <c:v>6.32</c:v>
                </c:pt>
                <c:pt idx="2248">
                  <c:v>6.33</c:v>
                </c:pt>
                <c:pt idx="2249">
                  <c:v>6.23</c:v>
                </c:pt>
                <c:pt idx="2250">
                  <c:v>6.15</c:v>
                </c:pt>
                <c:pt idx="2251">
                  <c:v>6.18</c:v>
                </c:pt>
                <c:pt idx="2252">
                  <c:v>6.1</c:v>
                </c:pt>
                <c:pt idx="2253">
                  <c:v>6.15</c:v>
                </c:pt>
                <c:pt idx="2254">
                  <c:v>6.17</c:v>
                </c:pt>
                <c:pt idx="2255">
                  <c:v>6.1</c:v>
                </c:pt>
                <c:pt idx="2256">
                  <c:v>6.07</c:v>
                </c:pt>
                <c:pt idx="2257">
                  <c:v>5.95</c:v>
                </c:pt>
                <c:pt idx="2258">
                  <c:v>5.98</c:v>
                </c:pt>
                <c:pt idx="2259">
                  <c:v>6</c:v>
                </c:pt>
                <c:pt idx="2260">
                  <c:v>6</c:v>
                </c:pt>
                <c:pt idx="2261">
                  <c:v>6</c:v>
                </c:pt>
                <c:pt idx="2262">
                  <c:v>5.97</c:v>
                </c:pt>
                <c:pt idx="2263">
                  <c:v>5.98</c:v>
                </c:pt>
                <c:pt idx="2264">
                  <c:v>5.97</c:v>
                </c:pt>
                <c:pt idx="2265">
                  <c:v>5.97</c:v>
                </c:pt>
                <c:pt idx="2266">
                  <c:v>5.93</c:v>
                </c:pt>
                <c:pt idx="2267">
                  <c:v>5.93</c:v>
                </c:pt>
                <c:pt idx="2268">
                  <c:v>5.92</c:v>
                </c:pt>
                <c:pt idx="2269">
                  <c:v>5.93</c:v>
                </c:pt>
                <c:pt idx="2270">
                  <c:v>5.92</c:v>
                </c:pt>
                <c:pt idx="2271">
                  <c:v>5.9</c:v>
                </c:pt>
                <c:pt idx="2272">
                  <c:v>5.97</c:v>
                </c:pt>
                <c:pt idx="2273">
                  <c:v>5.93</c:v>
                </c:pt>
                <c:pt idx="2274">
                  <c:v>5.92</c:v>
                </c:pt>
                <c:pt idx="2275">
                  <c:v>5.92</c:v>
                </c:pt>
                <c:pt idx="2276">
                  <c:v>5.93</c:v>
                </c:pt>
                <c:pt idx="2277">
                  <c:v>5.97</c:v>
                </c:pt>
                <c:pt idx="2278">
                  <c:v>5.98</c:v>
                </c:pt>
                <c:pt idx="2279">
                  <c:v>5.97</c:v>
                </c:pt>
                <c:pt idx="2280">
                  <c:v>5.97</c:v>
                </c:pt>
                <c:pt idx="2281">
                  <c:v>5.98</c:v>
                </c:pt>
                <c:pt idx="2282">
                  <c:v>5.98</c:v>
                </c:pt>
                <c:pt idx="2283">
                  <c:v>5.98</c:v>
                </c:pt>
                <c:pt idx="2284">
                  <c:v>5.93</c:v>
                </c:pt>
                <c:pt idx="2285">
                  <c:v>5.97</c:v>
                </c:pt>
                <c:pt idx="2286">
                  <c:v>5.97</c:v>
                </c:pt>
                <c:pt idx="2287">
                  <c:v>5.95</c:v>
                </c:pt>
                <c:pt idx="2288">
                  <c:v>5.93</c:v>
                </c:pt>
                <c:pt idx="2289">
                  <c:v>5.87</c:v>
                </c:pt>
                <c:pt idx="2290">
                  <c:v>5.85</c:v>
                </c:pt>
                <c:pt idx="2291">
                  <c:v>5.85</c:v>
                </c:pt>
                <c:pt idx="2292">
                  <c:v>5.87</c:v>
                </c:pt>
                <c:pt idx="2293">
                  <c:v>5.88</c:v>
                </c:pt>
                <c:pt idx="2294">
                  <c:v>5.87</c:v>
                </c:pt>
                <c:pt idx="2295">
                  <c:v>5.92</c:v>
                </c:pt>
                <c:pt idx="2296">
                  <c:v>5.9</c:v>
                </c:pt>
                <c:pt idx="2297">
                  <c:v>5.9</c:v>
                </c:pt>
                <c:pt idx="2298">
                  <c:v>5.9</c:v>
                </c:pt>
                <c:pt idx="2299">
                  <c:v>5.9</c:v>
                </c:pt>
                <c:pt idx="2300">
                  <c:v>5.93</c:v>
                </c:pt>
                <c:pt idx="2301">
                  <c:v>5.88</c:v>
                </c:pt>
                <c:pt idx="2302">
                  <c:v>5.87</c:v>
                </c:pt>
                <c:pt idx="2303">
                  <c:v>5.87</c:v>
                </c:pt>
                <c:pt idx="2304">
                  <c:v>5.9</c:v>
                </c:pt>
                <c:pt idx="2305">
                  <c:v>5.9</c:v>
                </c:pt>
                <c:pt idx="2306">
                  <c:v>5.87</c:v>
                </c:pt>
                <c:pt idx="2307">
                  <c:v>5.9</c:v>
                </c:pt>
                <c:pt idx="2308">
                  <c:v>5.87</c:v>
                </c:pt>
                <c:pt idx="2309">
                  <c:v>5.88</c:v>
                </c:pt>
                <c:pt idx="2310">
                  <c:v>5.85</c:v>
                </c:pt>
                <c:pt idx="2311">
                  <c:v>5.85</c:v>
                </c:pt>
                <c:pt idx="2312">
                  <c:v>5.92</c:v>
                </c:pt>
                <c:pt idx="2313">
                  <c:v>5.92</c:v>
                </c:pt>
                <c:pt idx="2314">
                  <c:v>5.92</c:v>
                </c:pt>
                <c:pt idx="2315">
                  <c:v>5.95</c:v>
                </c:pt>
                <c:pt idx="2316">
                  <c:v>5.95</c:v>
                </c:pt>
                <c:pt idx="2317">
                  <c:v>5.93</c:v>
                </c:pt>
                <c:pt idx="2318">
                  <c:v>5.95</c:v>
                </c:pt>
                <c:pt idx="2319">
                  <c:v>5.93</c:v>
                </c:pt>
                <c:pt idx="2320">
                  <c:v>5.95</c:v>
                </c:pt>
                <c:pt idx="2321">
                  <c:v>5.95</c:v>
                </c:pt>
                <c:pt idx="2322">
                  <c:v>5.97</c:v>
                </c:pt>
                <c:pt idx="2323">
                  <c:v>5.93</c:v>
                </c:pt>
                <c:pt idx="2324">
                  <c:v>5.92</c:v>
                </c:pt>
                <c:pt idx="2325">
                  <c:v>5.92</c:v>
                </c:pt>
                <c:pt idx="2326">
                  <c:v>5.95</c:v>
                </c:pt>
                <c:pt idx="2327">
                  <c:v>5.95</c:v>
                </c:pt>
                <c:pt idx="2328">
                  <c:v>5.95</c:v>
                </c:pt>
                <c:pt idx="2329">
                  <c:v>5.92</c:v>
                </c:pt>
                <c:pt idx="2330">
                  <c:v>5.88</c:v>
                </c:pt>
                <c:pt idx="2331">
                  <c:v>5.85</c:v>
                </c:pt>
                <c:pt idx="2332">
                  <c:v>5.85</c:v>
                </c:pt>
                <c:pt idx="2333">
                  <c:v>5.95</c:v>
                </c:pt>
                <c:pt idx="2334">
                  <c:v>5.88</c:v>
                </c:pt>
                <c:pt idx="2335">
                  <c:v>5.95</c:v>
                </c:pt>
                <c:pt idx="2336">
                  <c:v>5.92</c:v>
                </c:pt>
                <c:pt idx="2337">
                  <c:v>5.88</c:v>
                </c:pt>
                <c:pt idx="2338">
                  <c:v>5.85</c:v>
                </c:pt>
                <c:pt idx="2339">
                  <c:v>5.85</c:v>
                </c:pt>
                <c:pt idx="2340">
                  <c:v>5.85</c:v>
                </c:pt>
                <c:pt idx="2341">
                  <c:v>5.85</c:v>
                </c:pt>
                <c:pt idx="2342">
                  <c:v>5.85</c:v>
                </c:pt>
                <c:pt idx="2343">
                  <c:v>5.85</c:v>
                </c:pt>
                <c:pt idx="2344">
                  <c:v>5.85</c:v>
                </c:pt>
                <c:pt idx="2345">
                  <c:v>5.85</c:v>
                </c:pt>
                <c:pt idx="2346">
                  <c:v>5.85</c:v>
                </c:pt>
                <c:pt idx="2347">
                  <c:v>5.92</c:v>
                </c:pt>
                <c:pt idx="2348">
                  <c:v>5.95</c:v>
                </c:pt>
                <c:pt idx="2349">
                  <c:v>5.95</c:v>
                </c:pt>
                <c:pt idx="2350">
                  <c:v>5.95</c:v>
                </c:pt>
                <c:pt idx="2351">
                  <c:v>5.95</c:v>
                </c:pt>
                <c:pt idx="2352">
                  <c:v>5.95</c:v>
                </c:pt>
                <c:pt idx="2353">
                  <c:v>5.95</c:v>
                </c:pt>
                <c:pt idx="2354">
                  <c:v>5.95</c:v>
                </c:pt>
                <c:pt idx="2355">
                  <c:v>5.95</c:v>
                </c:pt>
                <c:pt idx="2356">
                  <c:v>5.95</c:v>
                </c:pt>
                <c:pt idx="2357">
                  <c:v>5.95</c:v>
                </c:pt>
                <c:pt idx="2358">
                  <c:v>5.95</c:v>
                </c:pt>
                <c:pt idx="2359">
                  <c:v>5.95</c:v>
                </c:pt>
                <c:pt idx="2360">
                  <c:v>5.95</c:v>
                </c:pt>
                <c:pt idx="2361">
                  <c:v>5.92</c:v>
                </c:pt>
                <c:pt idx="2362">
                  <c:v>5.93</c:v>
                </c:pt>
                <c:pt idx="2363">
                  <c:v>5.92</c:v>
                </c:pt>
                <c:pt idx="2364">
                  <c:v>5.92</c:v>
                </c:pt>
                <c:pt idx="2365">
                  <c:v>5.9</c:v>
                </c:pt>
                <c:pt idx="2366">
                  <c:v>5.95</c:v>
                </c:pt>
                <c:pt idx="2367">
                  <c:v>5.92</c:v>
                </c:pt>
                <c:pt idx="2368">
                  <c:v>5.95</c:v>
                </c:pt>
                <c:pt idx="2369">
                  <c:v>5.95</c:v>
                </c:pt>
                <c:pt idx="2370">
                  <c:v>5.9</c:v>
                </c:pt>
                <c:pt idx="2371">
                  <c:v>5.9</c:v>
                </c:pt>
                <c:pt idx="2372">
                  <c:v>5.85</c:v>
                </c:pt>
                <c:pt idx="2373">
                  <c:v>5.82</c:v>
                </c:pt>
                <c:pt idx="2374">
                  <c:v>5.85</c:v>
                </c:pt>
                <c:pt idx="2375">
                  <c:v>5.83</c:v>
                </c:pt>
                <c:pt idx="2376">
                  <c:v>5.85</c:v>
                </c:pt>
                <c:pt idx="2377">
                  <c:v>5.85</c:v>
                </c:pt>
                <c:pt idx="2378">
                  <c:v>5.84</c:v>
                </c:pt>
                <c:pt idx="2379">
                  <c:v>5.8</c:v>
                </c:pt>
                <c:pt idx="2380">
                  <c:v>5.85</c:v>
                </c:pt>
                <c:pt idx="2381">
                  <c:v>5.87</c:v>
                </c:pt>
                <c:pt idx="2382">
                  <c:v>5.84</c:v>
                </c:pt>
                <c:pt idx="2383">
                  <c:v>5.85</c:v>
                </c:pt>
                <c:pt idx="2384">
                  <c:v>5.85</c:v>
                </c:pt>
                <c:pt idx="2385">
                  <c:v>5.89</c:v>
                </c:pt>
                <c:pt idx="2386">
                  <c:v>5.87</c:v>
                </c:pt>
                <c:pt idx="2387">
                  <c:v>5.85</c:v>
                </c:pt>
                <c:pt idx="2388">
                  <c:v>5.81</c:v>
                </c:pt>
                <c:pt idx="2389">
                  <c:v>5.81</c:v>
                </c:pt>
                <c:pt idx="2390">
                  <c:v>5.85</c:v>
                </c:pt>
                <c:pt idx="2391">
                  <c:v>5.82</c:v>
                </c:pt>
                <c:pt idx="2392">
                  <c:v>5.85</c:v>
                </c:pt>
                <c:pt idx="2393">
                  <c:v>5.85</c:v>
                </c:pt>
                <c:pt idx="2394">
                  <c:v>5.85</c:v>
                </c:pt>
                <c:pt idx="2395">
                  <c:v>5.85</c:v>
                </c:pt>
                <c:pt idx="2396">
                  <c:v>5.91</c:v>
                </c:pt>
                <c:pt idx="2397">
                  <c:v>5.93</c:v>
                </c:pt>
                <c:pt idx="2398">
                  <c:v>6.02</c:v>
                </c:pt>
                <c:pt idx="2399">
                  <c:v>6.15</c:v>
                </c:pt>
                <c:pt idx="2400">
                  <c:v>6.12</c:v>
                </c:pt>
                <c:pt idx="2401">
                  <c:v>6.13</c:v>
                </c:pt>
                <c:pt idx="2402">
                  <c:v>6.04</c:v>
                </c:pt>
                <c:pt idx="2403">
                  <c:v>6.07</c:v>
                </c:pt>
                <c:pt idx="2404">
                  <c:v>6.02</c:v>
                </c:pt>
                <c:pt idx="2405">
                  <c:v>5.97</c:v>
                </c:pt>
                <c:pt idx="2406">
                  <c:v>5.93</c:v>
                </c:pt>
                <c:pt idx="2407">
                  <c:v>5.92</c:v>
                </c:pt>
                <c:pt idx="2408">
                  <c:v>5.67</c:v>
                </c:pt>
                <c:pt idx="2409">
                  <c:v>5.72</c:v>
                </c:pt>
                <c:pt idx="2410">
                  <c:v>5.73</c:v>
                </c:pt>
                <c:pt idx="2411">
                  <c:v>5.72</c:v>
                </c:pt>
                <c:pt idx="2412">
                  <c:v>5.72</c:v>
                </c:pt>
                <c:pt idx="2413">
                  <c:v>5.72</c:v>
                </c:pt>
                <c:pt idx="2414">
                  <c:v>5.7</c:v>
                </c:pt>
                <c:pt idx="2415">
                  <c:v>5.7</c:v>
                </c:pt>
                <c:pt idx="2416">
                  <c:v>5.7</c:v>
                </c:pt>
                <c:pt idx="2417">
                  <c:v>5.7</c:v>
                </c:pt>
                <c:pt idx="2418">
                  <c:v>5.7</c:v>
                </c:pt>
                <c:pt idx="2419">
                  <c:v>5.68</c:v>
                </c:pt>
                <c:pt idx="2420">
                  <c:v>5.72</c:v>
                </c:pt>
                <c:pt idx="2421">
                  <c:v>5.7</c:v>
                </c:pt>
                <c:pt idx="2422">
                  <c:v>5.65</c:v>
                </c:pt>
                <c:pt idx="2423">
                  <c:v>5.65</c:v>
                </c:pt>
                <c:pt idx="2424">
                  <c:v>5.65</c:v>
                </c:pt>
                <c:pt idx="2425">
                  <c:v>5.65</c:v>
                </c:pt>
                <c:pt idx="2426">
                  <c:v>5.65</c:v>
                </c:pt>
                <c:pt idx="2427">
                  <c:v>5.77</c:v>
                </c:pt>
                <c:pt idx="2428">
                  <c:v>5.85</c:v>
                </c:pt>
                <c:pt idx="2429">
                  <c:v>5.93</c:v>
                </c:pt>
                <c:pt idx="2430">
                  <c:v>5.97</c:v>
                </c:pt>
                <c:pt idx="2431">
                  <c:v>6</c:v>
                </c:pt>
                <c:pt idx="2432">
                  <c:v>6</c:v>
                </c:pt>
                <c:pt idx="2433">
                  <c:v>6</c:v>
                </c:pt>
                <c:pt idx="2434">
                  <c:v>6.03</c:v>
                </c:pt>
                <c:pt idx="2435">
                  <c:v>6</c:v>
                </c:pt>
                <c:pt idx="2436">
                  <c:v>5.97</c:v>
                </c:pt>
                <c:pt idx="2437">
                  <c:v>5.97</c:v>
                </c:pt>
                <c:pt idx="2438">
                  <c:v>6.15</c:v>
                </c:pt>
                <c:pt idx="2439">
                  <c:v>6.15</c:v>
                </c:pt>
                <c:pt idx="2440">
                  <c:v>6.15</c:v>
                </c:pt>
                <c:pt idx="2441">
                  <c:v>6.33</c:v>
                </c:pt>
                <c:pt idx="2442">
                  <c:v>6.27</c:v>
                </c:pt>
                <c:pt idx="2443">
                  <c:v>6.27</c:v>
                </c:pt>
                <c:pt idx="2444">
                  <c:v>6.27</c:v>
                </c:pt>
                <c:pt idx="2445">
                  <c:v>6.22</c:v>
                </c:pt>
                <c:pt idx="2446">
                  <c:v>6.25</c:v>
                </c:pt>
                <c:pt idx="2447">
                  <c:v>6.15</c:v>
                </c:pt>
                <c:pt idx="2448">
                  <c:v>6.25</c:v>
                </c:pt>
                <c:pt idx="2449">
                  <c:v>6.25</c:v>
                </c:pt>
                <c:pt idx="2450">
                  <c:v>6.25</c:v>
                </c:pt>
                <c:pt idx="2451">
                  <c:v>6.25</c:v>
                </c:pt>
                <c:pt idx="2452">
                  <c:v>6.25</c:v>
                </c:pt>
                <c:pt idx="2453">
                  <c:v>6.3</c:v>
                </c:pt>
                <c:pt idx="2454">
                  <c:v>6.35</c:v>
                </c:pt>
                <c:pt idx="2455">
                  <c:v>6.3</c:v>
                </c:pt>
                <c:pt idx="2456">
                  <c:v>6.3</c:v>
                </c:pt>
                <c:pt idx="2457">
                  <c:v>6.25</c:v>
                </c:pt>
                <c:pt idx="2458">
                  <c:v>6.35</c:v>
                </c:pt>
                <c:pt idx="2459">
                  <c:v>6.35</c:v>
                </c:pt>
                <c:pt idx="2460">
                  <c:v>6.43</c:v>
                </c:pt>
                <c:pt idx="2461">
                  <c:v>6.53</c:v>
                </c:pt>
                <c:pt idx="2462">
                  <c:v>6.45</c:v>
                </c:pt>
                <c:pt idx="2463">
                  <c:v>6.45</c:v>
                </c:pt>
                <c:pt idx="2464">
                  <c:v>6.45</c:v>
                </c:pt>
                <c:pt idx="2465">
                  <c:v>6.55</c:v>
                </c:pt>
                <c:pt idx="2466">
                  <c:v>6.75</c:v>
                </c:pt>
                <c:pt idx="2467">
                  <c:v>6.8</c:v>
                </c:pt>
                <c:pt idx="2468">
                  <c:v>6.89</c:v>
                </c:pt>
                <c:pt idx="2469">
                  <c:v>6.95</c:v>
                </c:pt>
                <c:pt idx="2470">
                  <c:v>6.98</c:v>
                </c:pt>
                <c:pt idx="2471">
                  <c:v>7</c:v>
                </c:pt>
                <c:pt idx="2472">
                  <c:v>6.88</c:v>
                </c:pt>
                <c:pt idx="2473">
                  <c:v>6.85</c:v>
                </c:pt>
                <c:pt idx="2474">
                  <c:v>6.85</c:v>
                </c:pt>
                <c:pt idx="2475">
                  <c:v>6.98</c:v>
                </c:pt>
                <c:pt idx="2476">
                  <c:v>7.13</c:v>
                </c:pt>
                <c:pt idx="2477">
                  <c:v>7.95</c:v>
                </c:pt>
                <c:pt idx="2478">
                  <c:v>7.85</c:v>
                </c:pt>
                <c:pt idx="2479">
                  <c:v>7.85</c:v>
                </c:pt>
                <c:pt idx="2480">
                  <c:v>7.67</c:v>
                </c:pt>
                <c:pt idx="2481">
                  <c:v>7.57</c:v>
                </c:pt>
                <c:pt idx="2482">
                  <c:v>7.45</c:v>
                </c:pt>
                <c:pt idx="2483">
                  <c:v>7.35</c:v>
                </c:pt>
                <c:pt idx="2484">
                  <c:v>7.3</c:v>
                </c:pt>
                <c:pt idx="2485">
                  <c:v>7.33</c:v>
                </c:pt>
                <c:pt idx="2486">
                  <c:v>7.35</c:v>
                </c:pt>
                <c:pt idx="2487">
                  <c:v>7.3</c:v>
                </c:pt>
                <c:pt idx="2488">
                  <c:v>7.3</c:v>
                </c:pt>
                <c:pt idx="2489">
                  <c:v>7.25</c:v>
                </c:pt>
                <c:pt idx="2490">
                  <c:v>7.27</c:v>
                </c:pt>
                <c:pt idx="2491">
                  <c:v>7.28</c:v>
                </c:pt>
                <c:pt idx="2492">
                  <c:v>7.4</c:v>
                </c:pt>
                <c:pt idx="2493">
                  <c:v>7.37</c:v>
                </c:pt>
                <c:pt idx="2494">
                  <c:v>7.37</c:v>
                </c:pt>
                <c:pt idx="2495">
                  <c:v>7.33</c:v>
                </c:pt>
                <c:pt idx="2496">
                  <c:v>7.77</c:v>
                </c:pt>
                <c:pt idx="2497">
                  <c:v>7.8</c:v>
                </c:pt>
                <c:pt idx="2498">
                  <c:v>7.78</c:v>
                </c:pt>
                <c:pt idx="2499">
                  <c:v>7.8</c:v>
                </c:pt>
                <c:pt idx="2500">
                  <c:v>7.99</c:v>
                </c:pt>
                <c:pt idx="2501">
                  <c:v>7.95</c:v>
                </c:pt>
                <c:pt idx="2502">
                  <c:v>8.0500000000000007</c:v>
                </c:pt>
                <c:pt idx="2503">
                  <c:v>8.6</c:v>
                </c:pt>
                <c:pt idx="2504">
                  <c:v>8.8000000000000007</c:v>
                </c:pt>
                <c:pt idx="2505">
                  <c:v>9.5500000000000007</c:v>
                </c:pt>
                <c:pt idx="2506">
                  <c:v>9</c:v>
                </c:pt>
                <c:pt idx="2507">
                  <c:v>8.5500000000000007</c:v>
                </c:pt>
                <c:pt idx="2508">
                  <c:v>8.5</c:v>
                </c:pt>
                <c:pt idx="2509">
                  <c:v>8.4700000000000006</c:v>
                </c:pt>
                <c:pt idx="2510">
                  <c:v>8.32</c:v>
                </c:pt>
                <c:pt idx="2511">
                  <c:v>8.39</c:v>
                </c:pt>
                <c:pt idx="2512">
                  <c:v>8.43</c:v>
                </c:pt>
                <c:pt idx="2513">
                  <c:v>8.44</c:v>
                </c:pt>
                <c:pt idx="2514">
                  <c:v>8.3000000000000007</c:v>
                </c:pt>
                <c:pt idx="2515">
                  <c:v>8.24</c:v>
                </c:pt>
                <c:pt idx="2516">
                  <c:v>8.27</c:v>
                </c:pt>
                <c:pt idx="2517">
                  <c:v>8.2799999999999994</c:v>
                </c:pt>
                <c:pt idx="2518">
                  <c:v>8.2200000000000006</c:v>
                </c:pt>
                <c:pt idx="2519">
                  <c:v>7.92</c:v>
                </c:pt>
                <c:pt idx="2520">
                  <c:v>7.82</c:v>
                </c:pt>
                <c:pt idx="2521">
                  <c:v>7.8</c:v>
                </c:pt>
                <c:pt idx="2522">
                  <c:v>7.83</c:v>
                </c:pt>
                <c:pt idx="2523">
                  <c:v>7.85</c:v>
                </c:pt>
                <c:pt idx="2524">
                  <c:v>7.93</c:v>
                </c:pt>
                <c:pt idx="2525">
                  <c:v>7.9</c:v>
                </c:pt>
                <c:pt idx="2526">
                  <c:v>7.9</c:v>
                </c:pt>
                <c:pt idx="2527">
                  <c:v>7.72</c:v>
                </c:pt>
                <c:pt idx="2528">
                  <c:v>7.7</c:v>
                </c:pt>
                <c:pt idx="2529">
                  <c:v>7.65</c:v>
                </c:pt>
                <c:pt idx="2530">
                  <c:v>7.7</c:v>
                </c:pt>
                <c:pt idx="2531">
                  <c:v>7.79</c:v>
                </c:pt>
                <c:pt idx="2532">
                  <c:v>7.72</c:v>
                </c:pt>
                <c:pt idx="2533">
                  <c:v>7.65</c:v>
                </c:pt>
                <c:pt idx="2534">
                  <c:v>7.5</c:v>
                </c:pt>
                <c:pt idx="2535">
                  <c:v>7.68</c:v>
                </c:pt>
                <c:pt idx="2536">
                  <c:v>7.71</c:v>
                </c:pt>
                <c:pt idx="2537">
                  <c:v>7.63</c:v>
                </c:pt>
                <c:pt idx="2538">
                  <c:v>7.58</c:v>
                </c:pt>
                <c:pt idx="2539">
                  <c:v>7.6</c:v>
                </c:pt>
                <c:pt idx="2540">
                  <c:v>7.6</c:v>
                </c:pt>
                <c:pt idx="2541">
                  <c:v>7.55</c:v>
                </c:pt>
                <c:pt idx="2542">
                  <c:v>7.63</c:v>
                </c:pt>
                <c:pt idx="2543">
                  <c:v>7.56</c:v>
                </c:pt>
                <c:pt idx="2544">
                  <c:v>7.52</c:v>
                </c:pt>
                <c:pt idx="2545">
                  <c:v>7.35</c:v>
                </c:pt>
                <c:pt idx="2546">
                  <c:v>7.42</c:v>
                </c:pt>
                <c:pt idx="2547">
                  <c:v>7.45</c:v>
                </c:pt>
                <c:pt idx="2548">
                  <c:v>7.5</c:v>
                </c:pt>
                <c:pt idx="2549">
                  <c:v>7.5</c:v>
                </c:pt>
                <c:pt idx="2550">
                  <c:v>7.45</c:v>
                </c:pt>
                <c:pt idx="2551">
                  <c:v>7.45</c:v>
                </c:pt>
                <c:pt idx="2552">
                  <c:v>7.45</c:v>
                </c:pt>
                <c:pt idx="2553">
                  <c:v>7.45</c:v>
                </c:pt>
                <c:pt idx="2554">
                  <c:v>7.45</c:v>
                </c:pt>
                <c:pt idx="2555">
                  <c:v>7.45</c:v>
                </c:pt>
                <c:pt idx="2556">
                  <c:v>7.43</c:v>
                </c:pt>
                <c:pt idx="2557">
                  <c:v>7.53</c:v>
                </c:pt>
                <c:pt idx="2558">
                  <c:v>7.55</c:v>
                </c:pt>
                <c:pt idx="2559">
                  <c:v>7.55</c:v>
                </c:pt>
                <c:pt idx="2560">
                  <c:v>7.55</c:v>
                </c:pt>
                <c:pt idx="2561">
                  <c:v>7.53</c:v>
                </c:pt>
                <c:pt idx="2562">
                  <c:v>7.53</c:v>
                </c:pt>
                <c:pt idx="2563">
                  <c:v>7.56</c:v>
                </c:pt>
                <c:pt idx="2564">
                  <c:v>7.6</c:v>
                </c:pt>
                <c:pt idx="2565">
                  <c:v>7.6</c:v>
                </c:pt>
                <c:pt idx="2566">
                  <c:v>7.57</c:v>
                </c:pt>
                <c:pt idx="2567">
                  <c:v>7.55</c:v>
                </c:pt>
                <c:pt idx="2568">
                  <c:v>7.55</c:v>
                </c:pt>
                <c:pt idx="2569">
                  <c:v>7.6</c:v>
                </c:pt>
                <c:pt idx="2570">
                  <c:v>7.6</c:v>
                </c:pt>
                <c:pt idx="2571">
                  <c:v>7.6</c:v>
                </c:pt>
                <c:pt idx="2572">
                  <c:v>7.6</c:v>
                </c:pt>
                <c:pt idx="2573">
                  <c:v>7.6</c:v>
                </c:pt>
                <c:pt idx="2574">
                  <c:v>7.6</c:v>
                </c:pt>
                <c:pt idx="2575">
                  <c:v>7.66</c:v>
                </c:pt>
                <c:pt idx="2576">
                  <c:v>7.64</c:v>
                </c:pt>
                <c:pt idx="2577">
                  <c:v>7.64</c:v>
                </c:pt>
                <c:pt idx="2578">
                  <c:v>7.64</c:v>
                </c:pt>
                <c:pt idx="2579">
                  <c:v>7.64</c:v>
                </c:pt>
                <c:pt idx="2580">
                  <c:v>7.4</c:v>
                </c:pt>
                <c:pt idx="2581">
                  <c:v>7.35</c:v>
                </c:pt>
                <c:pt idx="2582">
                  <c:v>7.3</c:v>
                </c:pt>
                <c:pt idx="2583">
                  <c:v>7.32</c:v>
                </c:pt>
                <c:pt idx="2584">
                  <c:v>7.33</c:v>
                </c:pt>
                <c:pt idx="2585">
                  <c:v>7.3</c:v>
                </c:pt>
                <c:pt idx="2586">
                  <c:v>7.35</c:v>
                </c:pt>
                <c:pt idx="2587">
                  <c:v>7.3</c:v>
                </c:pt>
                <c:pt idx="2588">
                  <c:v>7.32</c:v>
                </c:pt>
                <c:pt idx="2589">
                  <c:v>7.26</c:v>
                </c:pt>
                <c:pt idx="2590">
                  <c:v>7.3</c:v>
                </c:pt>
                <c:pt idx="2591">
                  <c:v>7.3</c:v>
                </c:pt>
                <c:pt idx="2592">
                  <c:v>7.29</c:v>
                </c:pt>
                <c:pt idx="2593">
                  <c:v>7.37</c:v>
                </c:pt>
                <c:pt idx="2594">
                  <c:v>7.35</c:v>
                </c:pt>
                <c:pt idx="2595">
                  <c:v>7.34</c:v>
                </c:pt>
                <c:pt idx="2596">
                  <c:v>7.36</c:v>
                </c:pt>
                <c:pt idx="2597">
                  <c:v>7.37</c:v>
                </c:pt>
                <c:pt idx="2598">
                  <c:v>7.51</c:v>
                </c:pt>
                <c:pt idx="2599">
                  <c:v>7.41</c:v>
                </c:pt>
                <c:pt idx="2600">
                  <c:v>7.42</c:v>
                </c:pt>
                <c:pt idx="2601">
                  <c:v>7.47</c:v>
                </c:pt>
                <c:pt idx="2602">
                  <c:v>7.5</c:v>
                </c:pt>
                <c:pt idx="2603">
                  <c:v>7.55</c:v>
                </c:pt>
                <c:pt idx="2604">
                  <c:v>7.63</c:v>
                </c:pt>
                <c:pt idx="2605">
                  <c:v>7.63</c:v>
                </c:pt>
                <c:pt idx="2606">
                  <c:v>7.58</c:v>
                </c:pt>
                <c:pt idx="2607">
                  <c:v>7.48</c:v>
                </c:pt>
                <c:pt idx="2608">
                  <c:v>7.61</c:v>
                </c:pt>
                <c:pt idx="2609">
                  <c:v>7.63</c:v>
                </c:pt>
                <c:pt idx="2610">
                  <c:v>7.55</c:v>
                </c:pt>
                <c:pt idx="2611">
                  <c:v>7.6</c:v>
                </c:pt>
                <c:pt idx="2612">
                  <c:v>7.58</c:v>
                </c:pt>
                <c:pt idx="2613">
                  <c:v>7.6</c:v>
                </c:pt>
                <c:pt idx="2614">
                  <c:v>7.54</c:v>
                </c:pt>
                <c:pt idx="2615">
                  <c:v>7.5</c:v>
                </c:pt>
                <c:pt idx="2616">
                  <c:v>7.46</c:v>
                </c:pt>
                <c:pt idx="2617">
                  <c:v>7.38</c:v>
                </c:pt>
                <c:pt idx="2618">
                  <c:v>7.36</c:v>
                </c:pt>
                <c:pt idx="2619">
                  <c:v>7.38</c:v>
                </c:pt>
                <c:pt idx="2620">
                  <c:v>7.43</c:v>
                </c:pt>
                <c:pt idx="2621">
                  <c:v>7.38</c:v>
                </c:pt>
                <c:pt idx="2622">
                  <c:v>7.33</c:v>
                </c:pt>
                <c:pt idx="2623">
                  <c:v>7.28</c:v>
                </c:pt>
                <c:pt idx="2624">
                  <c:v>7.28</c:v>
                </c:pt>
                <c:pt idx="2625">
                  <c:v>7.23</c:v>
                </c:pt>
                <c:pt idx="2626">
                  <c:v>7.28</c:v>
                </c:pt>
                <c:pt idx="2627">
                  <c:v>7.23</c:v>
                </c:pt>
                <c:pt idx="2628">
                  <c:v>7.23</c:v>
                </c:pt>
                <c:pt idx="2629">
                  <c:v>7.23</c:v>
                </c:pt>
                <c:pt idx="2630">
                  <c:v>7.28</c:v>
                </c:pt>
                <c:pt idx="2631">
                  <c:v>7.23</c:v>
                </c:pt>
                <c:pt idx="2632">
                  <c:v>7.23</c:v>
                </c:pt>
                <c:pt idx="2633">
                  <c:v>7.18</c:v>
                </c:pt>
                <c:pt idx="2634">
                  <c:v>7.18</c:v>
                </c:pt>
                <c:pt idx="2635">
                  <c:v>7.11</c:v>
                </c:pt>
                <c:pt idx="2636">
                  <c:v>6.98</c:v>
                </c:pt>
                <c:pt idx="2637">
                  <c:v>6.98</c:v>
                </c:pt>
                <c:pt idx="2638">
                  <c:v>6.98</c:v>
                </c:pt>
                <c:pt idx="2639">
                  <c:v>6.91</c:v>
                </c:pt>
                <c:pt idx="2640">
                  <c:v>6.95</c:v>
                </c:pt>
                <c:pt idx="2641">
                  <c:v>6.88</c:v>
                </c:pt>
                <c:pt idx="2642">
                  <c:v>7</c:v>
                </c:pt>
                <c:pt idx="2643">
                  <c:v>6.98</c:v>
                </c:pt>
                <c:pt idx="2644">
                  <c:v>6.96</c:v>
                </c:pt>
                <c:pt idx="2645">
                  <c:v>6.98</c:v>
                </c:pt>
                <c:pt idx="2646">
                  <c:v>6.98</c:v>
                </c:pt>
                <c:pt idx="2647">
                  <c:v>6.98</c:v>
                </c:pt>
                <c:pt idx="2648">
                  <c:v>6.98</c:v>
                </c:pt>
                <c:pt idx="2649">
                  <c:v>6.97</c:v>
                </c:pt>
                <c:pt idx="2650">
                  <c:v>6.98</c:v>
                </c:pt>
                <c:pt idx="2651">
                  <c:v>6.98</c:v>
                </c:pt>
                <c:pt idx="2652">
                  <c:v>7.01</c:v>
                </c:pt>
                <c:pt idx="2653">
                  <c:v>6.97</c:v>
                </c:pt>
                <c:pt idx="2654">
                  <c:v>6.97</c:v>
                </c:pt>
                <c:pt idx="2655">
                  <c:v>6.98</c:v>
                </c:pt>
                <c:pt idx="2656">
                  <c:v>6.97</c:v>
                </c:pt>
                <c:pt idx="2657">
                  <c:v>6.97</c:v>
                </c:pt>
                <c:pt idx="2658">
                  <c:v>6.97</c:v>
                </c:pt>
                <c:pt idx="2659">
                  <c:v>6.95</c:v>
                </c:pt>
                <c:pt idx="2660">
                  <c:v>6.95</c:v>
                </c:pt>
                <c:pt idx="2661">
                  <c:v>6.96</c:v>
                </c:pt>
                <c:pt idx="2662">
                  <c:v>6.75</c:v>
                </c:pt>
                <c:pt idx="2663">
                  <c:v>6.75</c:v>
                </c:pt>
                <c:pt idx="2664">
                  <c:v>6.74</c:v>
                </c:pt>
                <c:pt idx="2665">
                  <c:v>6.78</c:v>
                </c:pt>
                <c:pt idx="2666">
                  <c:v>6.78</c:v>
                </c:pt>
                <c:pt idx="2667">
                  <c:v>6.75</c:v>
                </c:pt>
                <c:pt idx="2668">
                  <c:v>6.73</c:v>
                </c:pt>
                <c:pt idx="2669">
                  <c:v>6.73</c:v>
                </c:pt>
                <c:pt idx="2670">
                  <c:v>6.72</c:v>
                </c:pt>
                <c:pt idx="2671">
                  <c:v>6.72</c:v>
                </c:pt>
                <c:pt idx="2672">
                  <c:v>6.7</c:v>
                </c:pt>
                <c:pt idx="2673">
                  <c:v>6.73</c:v>
                </c:pt>
                <c:pt idx="2674">
                  <c:v>6.73</c:v>
                </c:pt>
                <c:pt idx="2675">
                  <c:v>6.7</c:v>
                </c:pt>
                <c:pt idx="2676">
                  <c:v>6.68</c:v>
                </c:pt>
                <c:pt idx="2677">
                  <c:v>6.7</c:v>
                </c:pt>
                <c:pt idx="2678">
                  <c:v>6.61</c:v>
                </c:pt>
                <c:pt idx="2679">
                  <c:v>6.68</c:v>
                </c:pt>
                <c:pt idx="2680">
                  <c:v>6.73</c:v>
                </c:pt>
                <c:pt idx="2681">
                  <c:v>6.65</c:v>
                </c:pt>
                <c:pt idx="2682">
                  <c:v>6.66</c:v>
                </c:pt>
                <c:pt idx="2683">
                  <c:v>6.67</c:v>
                </c:pt>
                <c:pt idx="2684">
                  <c:v>6.66</c:v>
                </c:pt>
                <c:pt idx="2685">
                  <c:v>6.63</c:v>
                </c:pt>
                <c:pt idx="2686">
                  <c:v>6.53</c:v>
                </c:pt>
                <c:pt idx="2687">
                  <c:v>6.53</c:v>
                </c:pt>
                <c:pt idx="2688">
                  <c:v>6.48</c:v>
                </c:pt>
                <c:pt idx="2689">
                  <c:v>6.5</c:v>
                </c:pt>
                <c:pt idx="2690">
                  <c:v>6.53</c:v>
                </c:pt>
                <c:pt idx="2691">
                  <c:v>6.53</c:v>
                </c:pt>
                <c:pt idx="2692">
                  <c:v>6.52</c:v>
                </c:pt>
                <c:pt idx="2693">
                  <c:v>6.49</c:v>
                </c:pt>
                <c:pt idx="2694">
                  <c:v>6.46</c:v>
                </c:pt>
                <c:pt idx="2695">
                  <c:v>6.46</c:v>
                </c:pt>
                <c:pt idx="2696">
                  <c:v>6.46</c:v>
                </c:pt>
                <c:pt idx="2697">
                  <c:v>6.28</c:v>
                </c:pt>
                <c:pt idx="2698">
                  <c:v>6.19</c:v>
                </c:pt>
                <c:pt idx="2699">
                  <c:v>6.14</c:v>
                </c:pt>
                <c:pt idx="2700">
                  <c:v>6.08</c:v>
                </c:pt>
                <c:pt idx="2701">
                  <c:v>6.1</c:v>
                </c:pt>
                <c:pt idx="2702">
                  <c:v>6.02</c:v>
                </c:pt>
                <c:pt idx="2703">
                  <c:v>6.02</c:v>
                </c:pt>
                <c:pt idx="2704">
                  <c:v>5.98</c:v>
                </c:pt>
                <c:pt idx="2705">
                  <c:v>5.98</c:v>
                </c:pt>
                <c:pt idx="2706">
                  <c:v>6.03</c:v>
                </c:pt>
                <c:pt idx="2707">
                  <c:v>6.02</c:v>
                </c:pt>
                <c:pt idx="2708">
                  <c:v>6.01</c:v>
                </c:pt>
                <c:pt idx="2709">
                  <c:v>6.02</c:v>
                </c:pt>
                <c:pt idx="2710">
                  <c:v>6.01</c:v>
                </c:pt>
                <c:pt idx="2711">
                  <c:v>6.03</c:v>
                </c:pt>
                <c:pt idx="2712">
                  <c:v>5.98</c:v>
                </c:pt>
                <c:pt idx="2713">
                  <c:v>6.03</c:v>
                </c:pt>
                <c:pt idx="2714">
                  <c:v>5.97</c:v>
                </c:pt>
                <c:pt idx="2715">
                  <c:v>5.94</c:v>
                </c:pt>
                <c:pt idx="2716">
                  <c:v>5.96</c:v>
                </c:pt>
                <c:pt idx="2717">
                  <c:v>5.92</c:v>
                </c:pt>
                <c:pt idx="2718">
                  <c:v>5.93</c:v>
                </c:pt>
                <c:pt idx="2719">
                  <c:v>5.93</c:v>
                </c:pt>
                <c:pt idx="2720">
                  <c:v>5.93</c:v>
                </c:pt>
                <c:pt idx="2721">
                  <c:v>5.93</c:v>
                </c:pt>
                <c:pt idx="2722">
                  <c:v>5.93</c:v>
                </c:pt>
                <c:pt idx="2723">
                  <c:v>5.9</c:v>
                </c:pt>
                <c:pt idx="2724">
                  <c:v>5.88</c:v>
                </c:pt>
                <c:pt idx="2725">
                  <c:v>5.9</c:v>
                </c:pt>
                <c:pt idx="2726">
                  <c:v>5.88</c:v>
                </c:pt>
                <c:pt idx="2727">
                  <c:v>5.88</c:v>
                </c:pt>
                <c:pt idx="2728">
                  <c:v>5.88</c:v>
                </c:pt>
                <c:pt idx="2729">
                  <c:v>5.88</c:v>
                </c:pt>
                <c:pt idx="2730">
                  <c:v>5.88</c:v>
                </c:pt>
                <c:pt idx="2731">
                  <c:v>5.88</c:v>
                </c:pt>
                <c:pt idx="2732">
                  <c:v>5.88</c:v>
                </c:pt>
                <c:pt idx="2733">
                  <c:v>5.78</c:v>
                </c:pt>
                <c:pt idx="2734">
                  <c:v>5.78</c:v>
                </c:pt>
                <c:pt idx="2735">
                  <c:v>5.7</c:v>
                </c:pt>
                <c:pt idx="2736">
                  <c:v>5.67</c:v>
                </c:pt>
                <c:pt idx="2737">
                  <c:v>5.67</c:v>
                </c:pt>
                <c:pt idx="2738">
                  <c:v>5.65</c:v>
                </c:pt>
                <c:pt idx="2739">
                  <c:v>5.63</c:v>
                </c:pt>
                <c:pt idx="2740">
                  <c:v>5.63</c:v>
                </c:pt>
                <c:pt idx="2741">
                  <c:v>5.63</c:v>
                </c:pt>
                <c:pt idx="2742">
                  <c:v>5.61</c:v>
                </c:pt>
                <c:pt idx="2743">
                  <c:v>5.38</c:v>
                </c:pt>
                <c:pt idx="2744">
                  <c:v>5.38</c:v>
                </c:pt>
                <c:pt idx="2745">
                  <c:v>5.4</c:v>
                </c:pt>
                <c:pt idx="2746">
                  <c:v>5.4</c:v>
                </c:pt>
                <c:pt idx="2747">
                  <c:v>5.39</c:v>
                </c:pt>
                <c:pt idx="2748">
                  <c:v>5.34</c:v>
                </c:pt>
                <c:pt idx="2749">
                  <c:v>5.38</c:v>
                </c:pt>
                <c:pt idx="2750">
                  <c:v>5.33</c:v>
                </c:pt>
                <c:pt idx="2751">
                  <c:v>5.33</c:v>
                </c:pt>
                <c:pt idx="2752">
                  <c:v>5.37</c:v>
                </c:pt>
                <c:pt idx="2753">
                  <c:v>5.37</c:v>
                </c:pt>
                <c:pt idx="2754">
                  <c:v>5.39</c:v>
                </c:pt>
                <c:pt idx="2755">
                  <c:v>5.39</c:v>
                </c:pt>
                <c:pt idx="2756">
                  <c:v>5.38</c:v>
                </c:pt>
                <c:pt idx="2757">
                  <c:v>5.38</c:v>
                </c:pt>
                <c:pt idx="2758">
                  <c:v>5.39</c:v>
                </c:pt>
                <c:pt idx="2759">
                  <c:v>5.39</c:v>
                </c:pt>
                <c:pt idx="2760">
                  <c:v>5.38</c:v>
                </c:pt>
                <c:pt idx="2761">
                  <c:v>5.38</c:v>
                </c:pt>
                <c:pt idx="2762">
                  <c:v>5.39</c:v>
                </c:pt>
                <c:pt idx="2763">
                  <c:v>5.37</c:v>
                </c:pt>
                <c:pt idx="2764">
                  <c:v>5.37</c:v>
                </c:pt>
                <c:pt idx="2765">
                  <c:v>5.37</c:v>
                </c:pt>
                <c:pt idx="2766">
                  <c:v>5.37</c:v>
                </c:pt>
                <c:pt idx="2767">
                  <c:v>5.32</c:v>
                </c:pt>
                <c:pt idx="2768">
                  <c:v>5.27</c:v>
                </c:pt>
                <c:pt idx="2769">
                  <c:v>5.25</c:v>
                </c:pt>
                <c:pt idx="2770">
                  <c:v>5.25</c:v>
                </c:pt>
                <c:pt idx="2771">
                  <c:v>5.21</c:v>
                </c:pt>
                <c:pt idx="2772">
                  <c:v>5.22</c:v>
                </c:pt>
                <c:pt idx="2773">
                  <c:v>5.18</c:v>
                </c:pt>
                <c:pt idx="2774">
                  <c:v>5.18</c:v>
                </c:pt>
                <c:pt idx="2775">
                  <c:v>5.18</c:v>
                </c:pt>
                <c:pt idx="2776">
                  <c:v>5.19</c:v>
                </c:pt>
                <c:pt idx="2777">
                  <c:v>5.16</c:v>
                </c:pt>
                <c:pt idx="2778">
                  <c:v>5.16</c:v>
                </c:pt>
                <c:pt idx="2779">
                  <c:v>5.16</c:v>
                </c:pt>
                <c:pt idx="2780">
                  <c:v>5.08</c:v>
                </c:pt>
                <c:pt idx="2781">
                  <c:v>4.95</c:v>
                </c:pt>
                <c:pt idx="2782">
                  <c:v>4.95</c:v>
                </c:pt>
                <c:pt idx="2783">
                  <c:v>4.9400000000000004</c:v>
                </c:pt>
                <c:pt idx="2784">
                  <c:v>4.95</c:v>
                </c:pt>
                <c:pt idx="2785">
                  <c:v>4.92</c:v>
                </c:pt>
                <c:pt idx="2786">
                  <c:v>4.9000000000000004</c:v>
                </c:pt>
                <c:pt idx="2787">
                  <c:v>4.91</c:v>
                </c:pt>
                <c:pt idx="2788">
                  <c:v>4.91</c:v>
                </c:pt>
                <c:pt idx="2789">
                  <c:v>4.82</c:v>
                </c:pt>
                <c:pt idx="2790">
                  <c:v>4.8099999999999996</c:v>
                </c:pt>
                <c:pt idx="2791">
                  <c:v>4.8099999999999996</c:v>
                </c:pt>
                <c:pt idx="2792">
                  <c:v>4.76</c:v>
                </c:pt>
                <c:pt idx="2793">
                  <c:v>4.76</c:v>
                </c:pt>
                <c:pt idx="2794">
                  <c:v>4.75</c:v>
                </c:pt>
                <c:pt idx="2795">
                  <c:v>4.75</c:v>
                </c:pt>
                <c:pt idx="2796">
                  <c:v>4.74</c:v>
                </c:pt>
                <c:pt idx="2797">
                  <c:v>4.7300000000000004</c:v>
                </c:pt>
                <c:pt idx="2798">
                  <c:v>4.7300000000000004</c:v>
                </c:pt>
                <c:pt idx="2799">
                  <c:v>4.71</c:v>
                </c:pt>
                <c:pt idx="2800">
                  <c:v>4.7300000000000004</c:v>
                </c:pt>
                <c:pt idx="2801">
                  <c:v>4.7300000000000004</c:v>
                </c:pt>
                <c:pt idx="2802">
                  <c:v>4.68</c:v>
                </c:pt>
                <c:pt idx="2803">
                  <c:v>4.63</c:v>
                </c:pt>
                <c:pt idx="2804">
                  <c:v>4.63</c:v>
                </c:pt>
                <c:pt idx="2805">
                  <c:v>4.62</c:v>
                </c:pt>
                <c:pt idx="2806">
                  <c:v>4.6100000000000003</c:v>
                </c:pt>
                <c:pt idx="2807">
                  <c:v>4.58</c:v>
                </c:pt>
                <c:pt idx="2808">
                  <c:v>4.47</c:v>
                </c:pt>
                <c:pt idx="2809">
                  <c:v>4.4000000000000004</c:v>
                </c:pt>
                <c:pt idx="2810">
                  <c:v>4.38</c:v>
                </c:pt>
                <c:pt idx="2811">
                  <c:v>4.32</c:v>
                </c:pt>
                <c:pt idx="2812">
                  <c:v>4.25</c:v>
                </c:pt>
                <c:pt idx="2813">
                  <c:v>4.2</c:v>
                </c:pt>
                <c:pt idx="2814">
                  <c:v>4.18</c:v>
                </c:pt>
                <c:pt idx="2815">
                  <c:v>4.18</c:v>
                </c:pt>
                <c:pt idx="2816">
                  <c:v>4.16</c:v>
                </c:pt>
                <c:pt idx="2817">
                  <c:v>4.16</c:v>
                </c:pt>
                <c:pt idx="2818">
                  <c:v>4.1500000000000004</c:v>
                </c:pt>
                <c:pt idx="2819">
                  <c:v>4.13</c:v>
                </c:pt>
                <c:pt idx="2820">
                  <c:v>4.08</c:v>
                </c:pt>
                <c:pt idx="2821">
                  <c:v>4.1100000000000003</c:v>
                </c:pt>
                <c:pt idx="2822">
                  <c:v>4.07</c:v>
                </c:pt>
                <c:pt idx="2823">
                  <c:v>4.07</c:v>
                </c:pt>
                <c:pt idx="2824">
                  <c:v>4.07</c:v>
                </c:pt>
                <c:pt idx="2825">
                  <c:v>4.07</c:v>
                </c:pt>
                <c:pt idx="2826">
                  <c:v>4.07</c:v>
                </c:pt>
                <c:pt idx="2827">
                  <c:v>4.0999999999999996</c:v>
                </c:pt>
                <c:pt idx="2828">
                  <c:v>4.08</c:v>
                </c:pt>
                <c:pt idx="2829">
                  <c:v>3.95</c:v>
                </c:pt>
                <c:pt idx="2830">
                  <c:v>3.94</c:v>
                </c:pt>
                <c:pt idx="2831">
                  <c:v>3.93</c:v>
                </c:pt>
                <c:pt idx="2832">
                  <c:v>4</c:v>
                </c:pt>
                <c:pt idx="2833">
                  <c:v>3.99</c:v>
                </c:pt>
                <c:pt idx="2834">
                  <c:v>3.96</c:v>
                </c:pt>
                <c:pt idx="2835">
                  <c:v>3.97</c:v>
                </c:pt>
                <c:pt idx="2836">
                  <c:v>3.98</c:v>
                </c:pt>
                <c:pt idx="2837">
                  <c:v>3.98</c:v>
                </c:pt>
                <c:pt idx="2838">
                  <c:v>3.98</c:v>
                </c:pt>
                <c:pt idx="2839">
                  <c:v>3.96</c:v>
                </c:pt>
                <c:pt idx="2840">
                  <c:v>3.97</c:v>
                </c:pt>
                <c:pt idx="2841">
                  <c:v>3.96</c:v>
                </c:pt>
                <c:pt idx="2842">
                  <c:v>3.95</c:v>
                </c:pt>
                <c:pt idx="2843">
                  <c:v>4.0199999999999996</c:v>
                </c:pt>
                <c:pt idx="2844">
                  <c:v>4.01</c:v>
                </c:pt>
                <c:pt idx="2845">
                  <c:v>3.99</c:v>
                </c:pt>
                <c:pt idx="2846">
                  <c:v>4.01</c:v>
                </c:pt>
                <c:pt idx="2847">
                  <c:v>3.98</c:v>
                </c:pt>
                <c:pt idx="2848">
                  <c:v>4</c:v>
                </c:pt>
                <c:pt idx="2849">
                  <c:v>3.98</c:v>
                </c:pt>
                <c:pt idx="2850">
                  <c:v>4.0199999999999996</c:v>
                </c:pt>
                <c:pt idx="2851">
                  <c:v>4</c:v>
                </c:pt>
                <c:pt idx="2852">
                  <c:v>3.98</c:v>
                </c:pt>
                <c:pt idx="2853">
                  <c:v>4.25</c:v>
                </c:pt>
                <c:pt idx="2854">
                  <c:v>4.2</c:v>
                </c:pt>
                <c:pt idx="2855">
                  <c:v>4.4000000000000004</c:v>
                </c:pt>
                <c:pt idx="2856">
                  <c:v>4.42</c:v>
                </c:pt>
                <c:pt idx="2857">
                  <c:v>4.33</c:v>
                </c:pt>
                <c:pt idx="2858">
                  <c:v>4.33</c:v>
                </c:pt>
                <c:pt idx="2859">
                  <c:v>4.28</c:v>
                </c:pt>
                <c:pt idx="2860">
                  <c:v>4.2300000000000004</c:v>
                </c:pt>
                <c:pt idx="2861">
                  <c:v>4.18</c:v>
                </c:pt>
                <c:pt idx="2862">
                  <c:v>4.18</c:v>
                </c:pt>
                <c:pt idx="2863">
                  <c:v>4.55</c:v>
                </c:pt>
                <c:pt idx="2864">
                  <c:v>4.5999999999999996</c:v>
                </c:pt>
                <c:pt idx="2865">
                  <c:v>4.68</c:v>
                </c:pt>
                <c:pt idx="2866">
                  <c:v>4.4800000000000004</c:v>
                </c:pt>
                <c:pt idx="2867">
                  <c:v>4.4800000000000004</c:v>
                </c:pt>
                <c:pt idx="2868">
                  <c:v>4.41</c:v>
                </c:pt>
                <c:pt idx="2869">
                  <c:v>4.38</c:v>
                </c:pt>
                <c:pt idx="2870">
                  <c:v>4.38</c:v>
                </c:pt>
                <c:pt idx="2871">
                  <c:v>4.33</c:v>
                </c:pt>
                <c:pt idx="2872">
                  <c:v>4.3099999999999996</c:v>
                </c:pt>
                <c:pt idx="2873">
                  <c:v>4.29</c:v>
                </c:pt>
                <c:pt idx="2874">
                  <c:v>4.2699999999999996</c:v>
                </c:pt>
                <c:pt idx="2875">
                  <c:v>4.28</c:v>
                </c:pt>
                <c:pt idx="2876">
                  <c:v>4.28</c:v>
                </c:pt>
                <c:pt idx="2877">
                  <c:v>4.28</c:v>
                </c:pt>
                <c:pt idx="2878">
                  <c:v>4.28</c:v>
                </c:pt>
                <c:pt idx="2879">
                  <c:v>4.28</c:v>
                </c:pt>
                <c:pt idx="2880">
                  <c:v>4.2300000000000004</c:v>
                </c:pt>
                <c:pt idx="2881">
                  <c:v>4.25</c:v>
                </c:pt>
                <c:pt idx="2882">
                  <c:v>4.2300000000000004</c:v>
                </c:pt>
                <c:pt idx="2883">
                  <c:v>4.08</c:v>
                </c:pt>
                <c:pt idx="2884">
                  <c:v>4.08</c:v>
                </c:pt>
                <c:pt idx="2885">
                  <c:v>4.0999999999999996</c:v>
                </c:pt>
                <c:pt idx="2886">
                  <c:v>4.07</c:v>
                </c:pt>
                <c:pt idx="2887">
                  <c:v>3.97</c:v>
                </c:pt>
                <c:pt idx="2888">
                  <c:v>4.05</c:v>
                </c:pt>
                <c:pt idx="2889">
                  <c:v>4.08</c:v>
                </c:pt>
                <c:pt idx="2890">
                  <c:v>4.08</c:v>
                </c:pt>
                <c:pt idx="2891">
                  <c:v>4.09</c:v>
                </c:pt>
                <c:pt idx="2892">
                  <c:v>4.09</c:v>
                </c:pt>
                <c:pt idx="2893">
                  <c:v>4.0999999999999996</c:v>
                </c:pt>
                <c:pt idx="2894">
                  <c:v>4.0599999999999996</c:v>
                </c:pt>
                <c:pt idx="2895">
                  <c:v>4</c:v>
                </c:pt>
                <c:pt idx="2896">
                  <c:v>3.99</c:v>
                </c:pt>
                <c:pt idx="2897">
                  <c:v>3.99</c:v>
                </c:pt>
                <c:pt idx="2898">
                  <c:v>4</c:v>
                </c:pt>
                <c:pt idx="2899">
                  <c:v>4</c:v>
                </c:pt>
                <c:pt idx="2900">
                  <c:v>4</c:v>
                </c:pt>
                <c:pt idx="2901">
                  <c:v>4</c:v>
                </c:pt>
                <c:pt idx="2902">
                  <c:v>4</c:v>
                </c:pt>
                <c:pt idx="2903">
                  <c:v>4</c:v>
                </c:pt>
                <c:pt idx="2904">
                  <c:v>4</c:v>
                </c:pt>
                <c:pt idx="2905">
                  <c:v>3.97</c:v>
                </c:pt>
                <c:pt idx="2906">
                  <c:v>4</c:v>
                </c:pt>
                <c:pt idx="2907">
                  <c:v>4</c:v>
                </c:pt>
                <c:pt idx="2908">
                  <c:v>4</c:v>
                </c:pt>
                <c:pt idx="2909">
                  <c:v>4</c:v>
                </c:pt>
                <c:pt idx="2910">
                  <c:v>4</c:v>
                </c:pt>
                <c:pt idx="2911">
                  <c:v>3.97</c:v>
                </c:pt>
                <c:pt idx="2912">
                  <c:v>3.95</c:v>
                </c:pt>
                <c:pt idx="2913">
                  <c:v>3.95</c:v>
                </c:pt>
                <c:pt idx="2914">
                  <c:v>3.95</c:v>
                </c:pt>
                <c:pt idx="2915">
                  <c:v>3.93</c:v>
                </c:pt>
                <c:pt idx="2916">
                  <c:v>3.95</c:v>
                </c:pt>
                <c:pt idx="2917">
                  <c:v>3.95</c:v>
                </c:pt>
                <c:pt idx="2918">
                  <c:v>3.94</c:v>
                </c:pt>
                <c:pt idx="2919">
                  <c:v>3.93</c:v>
                </c:pt>
                <c:pt idx="2920">
                  <c:v>3.9</c:v>
                </c:pt>
                <c:pt idx="2921">
                  <c:v>3.86</c:v>
                </c:pt>
                <c:pt idx="2922">
                  <c:v>3.79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'hozamok (2)'!$D$1</c:f>
              <c:strCache>
                <c:ptCount val="1"/>
                <c:pt idx="0">
                  <c:v>10 éves</c:v>
                </c:pt>
              </c:strCache>
            </c:strRef>
          </c:tx>
          <c:marker>
            <c:symbol val="none"/>
          </c:marker>
          <c:cat>
            <c:numRef>
              <c:f>'hozamok (2)'!$A$2:$A$2924</c:f>
              <c:numCache>
                <c:formatCode>General</c:formatCode>
                <c:ptCount val="2923"/>
                <c:pt idx="0">
                  <c:v>2002</c:v>
                </c:pt>
                <c:pt idx="261">
                  <c:v>2003</c:v>
                </c:pt>
                <c:pt idx="520">
                  <c:v>2004</c:v>
                </c:pt>
                <c:pt idx="784">
                  <c:v>2005</c:v>
                </c:pt>
                <c:pt idx="1044">
                  <c:v>2006</c:v>
                </c:pt>
                <c:pt idx="1304">
                  <c:v>2007</c:v>
                </c:pt>
                <c:pt idx="1493">
                  <c:v>2008</c:v>
                </c:pt>
                <c:pt idx="1744">
                  <c:v>2009</c:v>
                </c:pt>
                <c:pt idx="1995">
                  <c:v>2010</c:v>
                </c:pt>
                <c:pt idx="2249">
                  <c:v>2011</c:v>
                </c:pt>
                <c:pt idx="2524">
                  <c:v>2012</c:v>
                </c:pt>
                <c:pt idx="2747">
                  <c:v>2013</c:v>
                </c:pt>
              </c:numCache>
            </c:numRef>
          </c:cat>
          <c:val>
            <c:numRef>
              <c:f>'hozamok (2)'!$D$2:$D$2924</c:f>
              <c:numCache>
                <c:formatCode>#\ ##0.00\ </c:formatCode>
                <c:ptCount val="2923"/>
                <c:pt idx="0">
                  <c:v>6.98</c:v>
                </c:pt>
                <c:pt idx="1">
                  <c:v>6.96</c:v>
                </c:pt>
                <c:pt idx="2">
                  <c:v>6.87</c:v>
                </c:pt>
                <c:pt idx="3">
                  <c:v>6.86</c:v>
                </c:pt>
                <c:pt idx="4">
                  <c:v>6.89</c:v>
                </c:pt>
                <c:pt idx="5">
                  <c:v>6.82</c:v>
                </c:pt>
                <c:pt idx="6">
                  <c:v>6.86</c:v>
                </c:pt>
                <c:pt idx="7">
                  <c:v>6.67</c:v>
                </c:pt>
                <c:pt idx="8">
                  <c:v>6.69</c:v>
                </c:pt>
                <c:pt idx="9">
                  <c:v>6.6</c:v>
                </c:pt>
                <c:pt idx="10">
                  <c:v>6.58</c:v>
                </c:pt>
                <c:pt idx="11">
                  <c:v>6.64</c:v>
                </c:pt>
                <c:pt idx="12">
                  <c:v>6.64</c:v>
                </c:pt>
                <c:pt idx="13">
                  <c:v>6.64</c:v>
                </c:pt>
                <c:pt idx="14">
                  <c:v>6.64</c:v>
                </c:pt>
                <c:pt idx="15">
                  <c:v>6.64</c:v>
                </c:pt>
                <c:pt idx="16">
                  <c:v>6.65</c:v>
                </c:pt>
                <c:pt idx="17">
                  <c:v>6.72</c:v>
                </c:pt>
                <c:pt idx="18">
                  <c:v>6.88</c:v>
                </c:pt>
                <c:pt idx="19">
                  <c:v>6.82</c:v>
                </c:pt>
                <c:pt idx="20">
                  <c:v>6.78</c:v>
                </c:pt>
                <c:pt idx="21">
                  <c:v>6.77</c:v>
                </c:pt>
                <c:pt idx="22">
                  <c:v>6.77</c:v>
                </c:pt>
                <c:pt idx="23">
                  <c:v>6.8</c:v>
                </c:pt>
                <c:pt idx="24">
                  <c:v>6.89</c:v>
                </c:pt>
                <c:pt idx="25">
                  <c:v>6.94</c:v>
                </c:pt>
                <c:pt idx="26">
                  <c:v>6.86</c:v>
                </c:pt>
                <c:pt idx="27">
                  <c:v>6.78</c:v>
                </c:pt>
                <c:pt idx="28">
                  <c:v>6.76</c:v>
                </c:pt>
                <c:pt idx="29">
                  <c:v>6.75</c:v>
                </c:pt>
                <c:pt idx="30">
                  <c:v>6.72</c:v>
                </c:pt>
                <c:pt idx="31">
                  <c:v>6.71</c:v>
                </c:pt>
                <c:pt idx="32">
                  <c:v>6.74</c:v>
                </c:pt>
                <c:pt idx="33">
                  <c:v>6.78</c:v>
                </c:pt>
                <c:pt idx="34">
                  <c:v>6.79</c:v>
                </c:pt>
                <c:pt idx="35">
                  <c:v>6.81</c:v>
                </c:pt>
                <c:pt idx="36">
                  <c:v>6.81</c:v>
                </c:pt>
                <c:pt idx="37">
                  <c:v>6.86</c:v>
                </c:pt>
                <c:pt idx="38">
                  <c:v>6.93</c:v>
                </c:pt>
                <c:pt idx="39">
                  <c:v>7.03</c:v>
                </c:pt>
                <c:pt idx="40">
                  <c:v>6.98</c:v>
                </c:pt>
                <c:pt idx="41">
                  <c:v>6.98</c:v>
                </c:pt>
                <c:pt idx="42">
                  <c:v>7.01</c:v>
                </c:pt>
                <c:pt idx="43">
                  <c:v>6.97</c:v>
                </c:pt>
                <c:pt idx="44">
                  <c:v>6.93</c:v>
                </c:pt>
                <c:pt idx="45">
                  <c:v>6.96</c:v>
                </c:pt>
                <c:pt idx="46">
                  <c:v>7</c:v>
                </c:pt>
                <c:pt idx="47">
                  <c:v>6.98</c:v>
                </c:pt>
                <c:pt idx="48">
                  <c:v>6.96</c:v>
                </c:pt>
                <c:pt idx="49">
                  <c:v>7.11</c:v>
                </c:pt>
                <c:pt idx="50">
                  <c:v>7.07</c:v>
                </c:pt>
                <c:pt idx="51">
                  <c:v>6.98</c:v>
                </c:pt>
                <c:pt idx="52">
                  <c:v>6.91</c:v>
                </c:pt>
                <c:pt idx="53">
                  <c:v>6.9</c:v>
                </c:pt>
                <c:pt idx="54">
                  <c:v>6.88</c:v>
                </c:pt>
                <c:pt idx="55">
                  <c:v>6.86</c:v>
                </c:pt>
                <c:pt idx="56">
                  <c:v>6.86</c:v>
                </c:pt>
                <c:pt idx="57">
                  <c:v>6.83</c:v>
                </c:pt>
                <c:pt idx="58">
                  <c:v>6.78</c:v>
                </c:pt>
                <c:pt idx="59">
                  <c:v>6.77</c:v>
                </c:pt>
                <c:pt idx="60">
                  <c:v>6.8</c:v>
                </c:pt>
                <c:pt idx="61">
                  <c:v>6.78</c:v>
                </c:pt>
                <c:pt idx="62">
                  <c:v>6.78</c:v>
                </c:pt>
                <c:pt idx="63">
                  <c:v>6.84</c:v>
                </c:pt>
                <c:pt idx="64">
                  <c:v>6.85</c:v>
                </c:pt>
                <c:pt idx="65">
                  <c:v>6.87</c:v>
                </c:pt>
                <c:pt idx="66">
                  <c:v>6.85</c:v>
                </c:pt>
                <c:pt idx="67">
                  <c:v>6.89</c:v>
                </c:pt>
                <c:pt idx="68">
                  <c:v>6.9</c:v>
                </c:pt>
                <c:pt idx="69">
                  <c:v>6.83</c:v>
                </c:pt>
                <c:pt idx="70">
                  <c:v>6.85</c:v>
                </c:pt>
                <c:pt idx="71">
                  <c:v>6.81</c:v>
                </c:pt>
                <c:pt idx="72">
                  <c:v>6.82</c:v>
                </c:pt>
                <c:pt idx="73">
                  <c:v>6.76</c:v>
                </c:pt>
                <c:pt idx="74">
                  <c:v>6.76</c:v>
                </c:pt>
                <c:pt idx="75">
                  <c:v>6.76</c:v>
                </c:pt>
                <c:pt idx="76">
                  <c:v>6.78</c:v>
                </c:pt>
                <c:pt idx="77">
                  <c:v>6.84</c:v>
                </c:pt>
                <c:pt idx="78">
                  <c:v>6.84</c:v>
                </c:pt>
                <c:pt idx="79">
                  <c:v>6.88</c:v>
                </c:pt>
                <c:pt idx="80">
                  <c:v>6.85</c:v>
                </c:pt>
                <c:pt idx="81">
                  <c:v>6.86</c:v>
                </c:pt>
                <c:pt idx="82">
                  <c:v>6.89</c:v>
                </c:pt>
                <c:pt idx="83">
                  <c:v>6.89</c:v>
                </c:pt>
                <c:pt idx="84">
                  <c:v>6.99</c:v>
                </c:pt>
                <c:pt idx="85">
                  <c:v>6.91</c:v>
                </c:pt>
                <c:pt idx="86">
                  <c:v>6.91</c:v>
                </c:pt>
                <c:pt idx="87">
                  <c:v>7.1</c:v>
                </c:pt>
                <c:pt idx="88">
                  <c:v>7.18</c:v>
                </c:pt>
                <c:pt idx="89">
                  <c:v>7.22</c:v>
                </c:pt>
                <c:pt idx="90">
                  <c:v>7.12</c:v>
                </c:pt>
                <c:pt idx="91">
                  <c:v>7.08</c:v>
                </c:pt>
                <c:pt idx="92">
                  <c:v>7.09</c:v>
                </c:pt>
                <c:pt idx="93">
                  <c:v>7.27</c:v>
                </c:pt>
                <c:pt idx="94">
                  <c:v>7.35</c:v>
                </c:pt>
                <c:pt idx="95">
                  <c:v>7.38</c:v>
                </c:pt>
                <c:pt idx="96">
                  <c:v>7.52</c:v>
                </c:pt>
                <c:pt idx="97">
                  <c:v>7.3</c:v>
                </c:pt>
                <c:pt idx="98">
                  <c:v>7.27</c:v>
                </c:pt>
                <c:pt idx="99">
                  <c:v>7.4</c:v>
                </c:pt>
                <c:pt idx="100">
                  <c:v>7.47</c:v>
                </c:pt>
                <c:pt idx="101">
                  <c:v>7.44</c:v>
                </c:pt>
                <c:pt idx="102">
                  <c:v>7.45</c:v>
                </c:pt>
                <c:pt idx="103">
                  <c:v>7.41</c:v>
                </c:pt>
                <c:pt idx="104">
                  <c:v>7.34</c:v>
                </c:pt>
                <c:pt idx="105">
                  <c:v>7.34</c:v>
                </c:pt>
                <c:pt idx="106">
                  <c:v>7.33</c:v>
                </c:pt>
                <c:pt idx="107">
                  <c:v>7.35</c:v>
                </c:pt>
                <c:pt idx="108">
                  <c:v>7.42</c:v>
                </c:pt>
                <c:pt idx="109">
                  <c:v>7.5</c:v>
                </c:pt>
                <c:pt idx="110">
                  <c:v>7.52</c:v>
                </c:pt>
                <c:pt idx="111">
                  <c:v>7.6</c:v>
                </c:pt>
                <c:pt idx="112">
                  <c:v>7.7</c:v>
                </c:pt>
                <c:pt idx="113">
                  <c:v>7.9</c:v>
                </c:pt>
                <c:pt idx="114">
                  <c:v>7.89</c:v>
                </c:pt>
                <c:pt idx="115">
                  <c:v>7.85</c:v>
                </c:pt>
                <c:pt idx="116">
                  <c:v>7.72</c:v>
                </c:pt>
                <c:pt idx="117">
                  <c:v>7.82</c:v>
                </c:pt>
                <c:pt idx="118">
                  <c:v>7.71</c:v>
                </c:pt>
                <c:pt idx="119">
                  <c:v>7.63</c:v>
                </c:pt>
                <c:pt idx="120">
                  <c:v>7.56</c:v>
                </c:pt>
                <c:pt idx="121">
                  <c:v>7.76</c:v>
                </c:pt>
                <c:pt idx="122">
                  <c:v>8.07</c:v>
                </c:pt>
                <c:pt idx="123">
                  <c:v>7.99</c:v>
                </c:pt>
                <c:pt idx="124">
                  <c:v>7.98</c:v>
                </c:pt>
                <c:pt idx="125">
                  <c:v>7.98</c:v>
                </c:pt>
                <c:pt idx="126">
                  <c:v>7.94</c:v>
                </c:pt>
                <c:pt idx="127">
                  <c:v>7.77</c:v>
                </c:pt>
                <c:pt idx="128">
                  <c:v>7.57</c:v>
                </c:pt>
                <c:pt idx="129">
                  <c:v>7.33</c:v>
                </c:pt>
                <c:pt idx="130">
                  <c:v>7.49</c:v>
                </c:pt>
                <c:pt idx="131">
                  <c:v>7.64</c:v>
                </c:pt>
                <c:pt idx="132">
                  <c:v>7.68</c:v>
                </c:pt>
                <c:pt idx="133">
                  <c:v>7.58</c:v>
                </c:pt>
                <c:pt idx="134">
                  <c:v>7.62</c:v>
                </c:pt>
                <c:pt idx="135">
                  <c:v>7.63</c:v>
                </c:pt>
                <c:pt idx="136">
                  <c:v>7.65</c:v>
                </c:pt>
                <c:pt idx="137">
                  <c:v>7.62</c:v>
                </c:pt>
                <c:pt idx="138">
                  <c:v>7.55</c:v>
                </c:pt>
                <c:pt idx="139">
                  <c:v>7.5</c:v>
                </c:pt>
                <c:pt idx="140">
                  <c:v>7.47</c:v>
                </c:pt>
                <c:pt idx="141">
                  <c:v>7.62</c:v>
                </c:pt>
                <c:pt idx="142">
                  <c:v>7.52</c:v>
                </c:pt>
                <c:pt idx="143">
                  <c:v>7.46</c:v>
                </c:pt>
                <c:pt idx="144">
                  <c:v>7.44</c:v>
                </c:pt>
                <c:pt idx="145">
                  <c:v>7.47</c:v>
                </c:pt>
                <c:pt idx="146">
                  <c:v>7.48</c:v>
                </c:pt>
                <c:pt idx="147">
                  <c:v>7.4</c:v>
                </c:pt>
                <c:pt idx="148">
                  <c:v>7.33</c:v>
                </c:pt>
                <c:pt idx="149">
                  <c:v>7.31</c:v>
                </c:pt>
                <c:pt idx="150">
                  <c:v>7.37</c:v>
                </c:pt>
                <c:pt idx="151">
                  <c:v>7.44</c:v>
                </c:pt>
                <c:pt idx="152">
                  <c:v>7.48</c:v>
                </c:pt>
                <c:pt idx="153">
                  <c:v>7.55</c:v>
                </c:pt>
                <c:pt idx="154">
                  <c:v>7.51</c:v>
                </c:pt>
                <c:pt idx="155">
                  <c:v>7.62</c:v>
                </c:pt>
                <c:pt idx="156">
                  <c:v>7.54</c:v>
                </c:pt>
                <c:pt idx="157">
                  <c:v>7.55</c:v>
                </c:pt>
                <c:pt idx="158">
                  <c:v>7.54</c:v>
                </c:pt>
                <c:pt idx="159">
                  <c:v>7.53</c:v>
                </c:pt>
                <c:pt idx="160">
                  <c:v>7.48</c:v>
                </c:pt>
                <c:pt idx="161">
                  <c:v>7.45</c:v>
                </c:pt>
                <c:pt idx="162">
                  <c:v>7.46</c:v>
                </c:pt>
                <c:pt idx="163">
                  <c:v>7.49</c:v>
                </c:pt>
                <c:pt idx="164">
                  <c:v>7.46</c:v>
                </c:pt>
                <c:pt idx="165">
                  <c:v>7.47</c:v>
                </c:pt>
                <c:pt idx="166">
                  <c:v>7.46</c:v>
                </c:pt>
                <c:pt idx="167">
                  <c:v>7.48</c:v>
                </c:pt>
                <c:pt idx="168">
                  <c:v>7.49</c:v>
                </c:pt>
                <c:pt idx="169">
                  <c:v>7.41</c:v>
                </c:pt>
                <c:pt idx="170">
                  <c:v>7.43</c:v>
                </c:pt>
                <c:pt idx="171">
                  <c:v>7.45</c:v>
                </c:pt>
                <c:pt idx="172">
                  <c:v>7.34</c:v>
                </c:pt>
                <c:pt idx="173">
                  <c:v>7.38</c:v>
                </c:pt>
                <c:pt idx="174">
                  <c:v>7.38</c:v>
                </c:pt>
                <c:pt idx="175">
                  <c:v>7.28</c:v>
                </c:pt>
                <c:pt idx="176">
                  <c:v>7.31</c:v>
                </c:pt>
                <c:pt idx="177">
                  <c:v>7.34</c:v>
                </c:pt>
                <c:pt idx="178">
                  <c:v>7.36</c:v>
                </c:pt>
                <c:pt idx="179">
                  <c:v>7.3</c:v>
                </c:pt>
                <c:pt idx="180">
                  <c:v>7.25</c:v>
                </c:pt>
                <c:pt idx="181">
                  <c:v>7.17</c:v>
                </c:pt>
                <c:pt idx="182">
                  <c:v>7.18</c:v>
                </c:pt>
                <c:pt idx="183">
                  <c:v>7.16</c:v>
                </c:pt>
                <c:pt idx="184">
                  <c:v>7.23</c:v>
                </c:pt>
                <c:pt idx="185">
                  <c:v>7.25</c:v>
                </c:pt>
                <c:pt idx="186">
                  <c:v>7.31</c:v>
                </c:pt>
                <c:pt idx="187">
                  <c:v>7.34</c:v>
                </c:pt>
                <c:pt idx="188">
                  <c:v>7.45</c:v>
                </c:pt>
                <c:pt idx="189">
                  <c:v>7.3</c:v>
                </c:pt>
                <c:pt idx="190">
                  <c:v>7.34</c:v>
                </c:pt>
                <c:pt idx="191">
                  <c:v>7.34</c:v>
                </c:pt>
                <c:pt idx="192">
                  <c:v>7.35</c:v>
                </c:pt>
                <c:pt idx="193">
                  <c:v>7.36</c:v>
                </c:pt>
                <c:pt idx="194">
                  <c:v>7.37</c:v>
                </c:pt>
                <c:pt idx="195">
                  <c:v>7.27</c:v>
                </c:pt>
                <c:pt idx="196">
                  <c:v>7.12</c:v>
                </c:pt>
                <c:pt idx="197">
                  <c:v>7.05</c:v>
                </c:pt>
                <c:pt idx="198">
                  <c:v>6.95</c:v>
                </c:pt>
                <c:pt idx="199">
                  <c:v>7.03</c:v>
                </c:pt>
                <c:pt idx="200">
                  <c:v>7.02</c:v>
                </c:pt>
                <c:pt idx="201">
                  <c:v>7.05</c:v>
                </c:pt>
                <c:pt idx="202">
                  <c:v>6.92</c:v>
                </c:pt>
                <c:pt idx="203">
                  <c:v>6.98</c:v>
                </c:pt>
                <c:pt idx="204">
                  <c:v>7.06</c:v>
                </c:pt>
                <c:pt idx="205">
                  <c:v>7.1</c:v>
                </c:pt>
                <c:pt idx="206">
                  <c:v>6.99</c:v>
                </c:pt>
                <c:pt idx="207">
                  <c:v>6.93</c:v>
                </c:pt>
                <c:pt idx="208">
                  <c:v>6.81</c:v>
                </c:pt>
                <c:pt idx="209">
                  <c:v>6.85</c:v>
                </c:pt>
                <c:pt idx="210">
                  <c:v>6.85</c:v>
                </c:pt>
                <c:pt idx="211">
                  <c:v>6.85</c:v>
                </c:pt>
                <c:pt idx="212">
                  <c:v>6.83</c:v>
                </c:pt>
                <c:pt idx="213">
                  <c:v>6.78</c:v>
                </c:pt>
                <c:pt idx="214">
                  <c:v>6.77</c:v>
                </c:pt>
                <c:pt idx="215">
                  <c:v>6.56</c:v>
                </c:pt>
                <c:pt idx="216">
                  <c:v>6.69</c:v>
                </c:pt>
                <c:pt idx="217">
                  <c:v>6.65</c:v>
                </c:pt>
                <c:pt idx="218">
                  <c:v>6.58</c:v>
                </c:pt>
                <c:pt idx="219">
                  <c:v>6.58</c:v>
                </c:pt>
                <c:pt idx="220">
                  <c:v>6.5</c:v>
                </c:pt>
                <c:pt idx="221">
                  <c:v>6.52</c:v>
                </c:pt>
                <c:pt idx="222">
                  <c:v>6.67</c:v>
                </c:pt>
                <c:pt idx="223">
                  <c:v>6.63</c:v>
                </c:pt>
                <c:pt idx="224">
                  <c:v>6.69</c:v>
                </c:pt>
                <c:pt idx="225">
                  <c:v>6.73</c:v>
                </c:pt>
                <c:pt idx="226">
                  <c:v>6.57</c:v>
                </c:pt>
                <c:pt idx="227">
                  <c:v>6.56</c:v>
                </c:pt>
                <c:pt idx="228">
                  <c:v>6.54</c:v>
                </c:pt>
                <c:pt idx="229">
                  <c:v>6.53</c:v>
                </c:pt>
                <c:pt idx="230">
                  <c:v>6.58</c:v>
                </c:pt>
                <c:pt idx="231">
                  <c:v>6.5</c:v>
                </c:pt>
                <c:pt idx="232">
                  <c:v>6.48</c:v>
                </c:pt>
                <c:pt idx="233">
                  <c:v>6.45</c:v>
                </c:pt>
                <c:pt idx="234">
                  <c:v>6.42</c:v>
                </c:pt>
                <c:pt idx="235">
                  <c:v>6.39</c:v>
                </c:pt>
                <c:pt idx="236">
                  <c:v>6.4</c:v>
                </c:pt>
                <c:pt idx="237">
                  <c:v>6.41</c:v>
                </c:pt>
                <c:pt idx="238">
                  <c:v>6.45</c:v>
                </c:pt>
                <c:pt idx="239">
                  <c:v>6.45</c:v>
                </c:pt>
                <c:pt idx="240">
                  <c:v>6.46</c:v>
                </c:pt>
                <c:pt idx="241">
                  <c:v>6.45</c:v>
                </c:pt>
                <c:pt idx="242">
                  <c:v>6.46</c:v>
                </c:pt>
                <c:pt idx="243">
                  <c:v>6.43</c:v>
                </c:pt>
                <c:pt idx="244">
                  <c:v>6.43</c:v>
                </c:pt>
                <c:pt idx="245">
                  <c:v>6.35</c:v>
                </c:pt>
                <c:pt idx="246">
                  <c:v>6.34</c:v>
                </c:pt>
                <c:pt idx="247">
                  <c:v>6.36</c:v>
                </c:pt>
                <c:pt idx="248">
                  <c:v>6.33</c:v>
                </c:pt>
                <c:pt idx="249">
                  <c:v>6.33</c:v>
                </c:pt>
                <c:pt idx="250">
                  <c:v>6.35</c:v>
                </c:pt>
                <c:pt idx="251">
                  <c:v>6.34</c:v>
                </c:pt>
                <c:pt idx="252">
                  <c:v>6.19</c:v>
                </c:pt>
                <c:pt idx="253">
                  <c:v>6</c:v>
                </c:pt>
                <c:pt idx="254">
                  <c:v>6.41</c:v>
                </c:pt>
                <c:pt idx="255">
                  <c:v>6.34</c:v>
                </c:pt>
                <c:pt idx="256">
                  <c:v>6.24</c:v>
                </c:pt>
                <c:pt idx="257">
                  <c:v>6.32</c:v>
                </c:pt>
                <c:pt idx="258">
                  <c:v>6.52</c:v>
                </c:pt>
                <c:pt idx="259">
                  <c:v>6.42</c:v>
                </c:pt>
                <c:pt idx="260">
                  <c:v>6.37</c:v>
                </c:pt>
                <c:pt idx="261">
                  <c:v>6.3</c:v>
                </c:pt>
                <c:pt idx="262">
                  <c:v>6.31</c:v>
                </c:pt>
                <c:pt idx="263">
                  <c:v>6.2</c:v>
                </c:pt>
                <c:pt idx="264">
                  <c:v>6.29</c:v>
                </c:pt>
                <c:pt idx="265">
                  <c:v>6.34</c:v>
                </c:pt>
                <c:pt idx="266">
                  <c:v>6.31</c:v>
                </c:pt>
                <c:pt idx="267">
                  <c:v>6.34</c:v>
                </c:pt>
                <c:pt idx="268">
                  <c:v>6.31</c:v>
                </c:pt>
                <c:pt idx="269">
                  <c:v>6.35</c:v>
                </c:pt>
                <c:pt idx="270">
                  <c:v>6.3</c:v>
                </c:pt>
                <c:pt idx="271">
                  <c:v>6.3</c:v>
                </c:pt>
                <c:pt idx="272">
                  <c:v>6.28</c:v>
                </c:pt>
                <c:pt idx="273">
                  <c:v>6.36</c:v>
                </c:pt>
                <c:pt idx="274">
                  <c:v>6.36</c:v>
                </c:pt>
                <c:pt idx="275">
                  <c:v>6.3</c:v>
                </c:pt>
                <c:pt idx="276">
                  <c:v>6.35</c:v>
                </c:pt>
                <c:pt idx="277">
                  <c:v>6.38</c:v>
                </c:pt>
                <c:pt idx="278">
                  <c:v>6.39</c:v>
                </c:pt>
                <c:pt idx="279">
                  <c:v>6.41</c:v>
                </c:pt>
                <c:pt idx="280">
                  <c:v>6.37</c:v>
                </c:pt>
                <c:pt idx="281">
                  <c:v>6.36</c:v>
                </c:pt>
                <c:pt idx="282">
                  <c:v>6.32</c:v>
                </c:pt>
                <c:pt idx="283">
                  <c:v>6.28</c:v>
                </c:pt>
                <c:pt idx="284">
                  <c:v>6.32</c:v>
                </c:pt>
                <c:pt idx="285">
                  <c:v>6.32</c:v>
                </c:pt>
                <c:pt idx="286">
                  <c:v>6.36</c:v>
                </c:pt>
                <c:pt idx="287">
                  <c:v>6.36</c:v>
                </c:pt>
                <c:pt idx="288">
                  <c:v>6.35</c:v>
                </c:pt>
                <c:pt idx="289">
                  <c:v>6.32</c:v>
                </c:pt>
                <c:pt idx="290">
                  <c:v>6.26</c:v>
                </c:pt>
                <c:pt idx="291">
                  <c:v>6.28</c:v>
                </c:pt>
                <c:pt idx="292">
                  <c:v>6.36</c:v>
                </c:pt>
                <c:pt idx="293">
                  <c:v>6.37</c:v>
                </c:pt>
                <c:pt idx="294">
                  <c:v>6.37</c:v>
                </c:pt>
                <c:pt idx="295">
                  <c:v>6.44</c:v>
                </c:pt>
                <c:pt idx="296">
                  <c:v>6.53</c:v>
                </c:pt>
                <c:pt idx="297">
                  <c:v>6.5</c:v>
                </c:pt>
                <c:pt idx="298">
                  <c:v>6.51</c:v>
                </c:pt>
                <c:pt idx="299">
                  <c:v>6.54</c:v>
                </c:pt>
                <c:pt idx="300">
                  <c:v>6.51</c:v>
                </c:pt>
                <c:pt idx="301">
                  <c:v>6.54</c:v>
                </c:pt>
                <c:pt idx="302">
                  <c:v>6.49</c:v>
                </c:pt>
                <c:pt idx="303">
                  <c:v>6.51</c:v>
                </c:pt>
                <c:pt idx="304">
                  <c:v>6.42</c:v>
                </c:pt>
                <c:pt idx="305">
                  <c:v>6.44</c:v>
                </c:pt>
                <c:pt idx="306">
                  <c:v>6.45</c:v>
                </c:pt>
                <c:pt idx="307">
                  <c:v>6.45</c:v>
                </c:pt>
                <c:pt idx="308">
                  <c:v>6.39</c:v>
                </c:pt>
                <c:pt idx="309">
                  <c:v>6.41</c:v>
                </c:pt>
                <c:pt idx="310">
                  <c:v>6.36</c:v>
                </c:pt>
                <c:pt idx="311">
                  <c:v>6.31</c:v>
                </c:pt>
                <c:pt idx="312">
                  <c:v>6.3</c:v>
                </c:pt>
                <c:pt idx="313">
                  <c:v>6.31</c:v>
                </c:pt>
                <c:pt idx="314">
                  <c:v>6.36</c:v>
                </c:pt>
                <c:pt idx="315">
                  <c:v>6.39</c:v>
                </c:pt>
                <c:pt idx="316">
                  <c:v>6.33</c:v>
                </c:pt>
                <c:pt idx="317">
                  <c:v>6.28</c:v>
                </c:pt>
                <c:pt idx="318">
                  <c:v>6.3</c:v>
                </c:pt>
                <c:pt idx="319">
                  <c:v>6.29</c:v>
                </c:pt>
                <c:pt idx="320">
                  <c:v>6.3</c:v>
                </c:pt>
                <c:pt idx="321">
                  <c:v>6.28</c:v>
                </c:pt>
                <c:pt idx="322">
                  <c:v>6.27</c:v>
                </c:pt>
                <c:pt idx="323">
                  <c:v>6.28</c:v>
                </c:pt>
                <c:pt idx="324">
                  <c:v>6.28</c:v>
                </c:pt>
                <c:pt idx="325">
                  <c:v>6.19</c:v>
                </c:pt>
                <c:pt idx="326">
                  <c:v>6.17</c:v>
                </c:pt>
                <c:pt idx="327">
                  <c:v>6.18</c:v>
                </c:pt>
                <c:pt idx="328">
                  <c:v>6.15</c:v>
                </c:pt>
                <c:pt idx="329">
                  <c:v>6.07</c:v>
                </c:pt>
                <c:pt idx="330">
                  <c:v>6.03</c:v>
                </c:pt>
                <c:pt idx="331">
                  <c:v>5.96</c:v>
                </c:pt>
                <c:pt idx="332">
                  <c:v>5.99</c:v>
                </c:pt>
                <c:pt idx="333">
                  <c:v>6.01</c:v>
                </c:pt>
                <c:pt idx="334">
                  <c:v>5.95</c:v>
                </c:pt>
                <c:pt idx="335">
                  <c:v>5.9</c:v>
                </c:pt>
                <c:pt idx="336">
                  <c:v>5.83</c:v>
                </c:pt>
                <c:pt idx="337">
                  <c:v>5.86</c:v>
                </c:pt>
                <c:pt idx="338">
                  <c:v>5.93</c:v>
                </c:pt>
                <c:pt idx="339">
                  <c:v>5.92</c:v>
                </c:pt>
                <c:pt idx="340">
                  <c:v>5.9</c:v>
                </c:pt>
                <c:pt idx="341">
                  <c:v>5.9</c:v>
                </c:pt>
                <c:pt idx="342">
                  <c:v>5.85</c:v>
                </c:pt>
                <c:pt idx="343">
                  <c:v>5.93</c:v>
                </c:pt>
                <c:pt idx="344">
                  <c:v>5.93</c:v>
                </c:pt>
                <c:pt idx="345">
                  <c:v>5.98</c:v>
                </c:pt>
                <c:pt idx="346">
                  <c:v>6.04</c:v>
                </c:pt>
                <c:pt idx="347">
                  <c:v>6.14</c:v>
                </c:pt>
                <c:pt idx="348">
                  <c:v>6.15</c:v>
                </c:pt>
                <c:pt idx="349">
                  <c:v>6.26</c:v>
                </c:pt>
                <c:pt idx="350">
                  <c:v>6.26</c:v>
                </c:pt>
                <c:pt idx="351">
                  <c:v>6.31</c:v>
                </c:pt>
                <c:pt idx="352">
                  <c:v>6.11</c:v>
                </c:pt>
                <c:pt idx="353">
                  <c:v>6.11</c:v>
                </c:pt>
                <c:pt idx="354">
                  <c:v>6.14</c:v>
                </c:pt>
                <c:pt idx="355">
                  <c:v>6.29</c:v>
                </c:pt>
                <c:pt idx="356">
                  <c:v>6.35</c:v>
                </c:pt>
                <c:pt idx="357">
                  <c:v>6.49</c:v>
                </c:pt>
                <c:pt idx="358">
                  <c:v>6.66</c:v>
                </c:pt>
                <c:pt idx="359">
                  <c:v>6.34</c:v>
                </c:pt>
                <c:pt idx="360">
                  <c:v>6.34</c:v>
                </c:pt>
                <c:pt idx="361">
                  <c:v>6.38</c:v>
                </c:pt>
                <c:pt idx="362">
                  <c:v>6.36</c:v>
                </c:pt>
                <c:pt idx="363">
                  <c:v>6.56</c:v>
                </c:pt>
                <c:pt idx="364">
                  <c:v>6.56</c:v>
                </c:pt>
                <c:pt idx="365">
                  <c:v>6.71</c:v>
                </c:pt>
                <c:pt idx="366">
                  <c:v>6.59</c:v>
                </c:pt>
                <c:pt idx="367">
                  <c:v>6.61</c:v>
                </c:pt>
                <c:pt idx="368">
                  <c:v>6.61</c:v>
                </c:pt>
                <c:pt idx="369">
                  <c:v>6.73</c:v>
                </c:pt>
                <c:pt idx="370">
                  <c:v>6.77</c:v>
                </c:pt>
                <c:pt idx="371">
                  <c:v>6.76</c:v>
                </c:pt>
                <c:pt idx="372">
                  <c:v>6.64</c:v>
                </c:pt>
                <c:pt idx="373">
                  <c:v>6.67</c:v>
                </c:pt>
                <c:pt idx="374">
                  <c:v>6.7</c:v>
                </c:pt>
                <c:pt idx="375">
                  <c:v>6.61</c:v>
                </c:pt>
                <c:pt idx="376">
                  <c:v>6.63</c:v>
                </c:pt>
                <c:pt idx="377">
                  <c:v>6.86</c:v>
                </c:pt>
                <c:pt idx="378">
                  <c:v>6.82</c:v>
                </c:pt>
                <c:pt idx="379">
                  <c:v>7.08</c:v>
                </c:pt>
                <c:pt idx="380">
                  <c:v>7.08</c:v>
                </c:pt>
                <c:pt idx="381">
                  <c:v>7.05</c:v>
                </c:pt>
                <c:pt idx="382">
                  <c:v>7.09</c:v>
                </c:pt>
                <c:pt idx="383">
                  <c:v>7.01</c:v>
                </c:pt>
                <c:pt idx="384">
                  <c:v>7</c:v>
                </c:pt>
                <c:pt idx="385">
                  <c:v>7.05</c:v>
                </c:pt>
                <c:pt idx="386">
                  <c:v>7.14</c:v>
                </c:pt>
                <c:pt idx="387">
                  <c:v>7.17</c:v>
                </c:pt>
                <c:pt idx="388">
                  <c:v>7.18</c:v>
                </c:pt>
                <c:pt idx="389">
                  <c:v>7.33</c:v>
                </c:pt>
                <c:pt idx="390">
                  <c:v>7.22</c:v>
                </c:pt>
                <c:pt idx="391">
                  <c:v>7.18</c:v>
                </c:pt>
                <c:pt idx="392">
                  <c:v>7.17</c:v>
                </c:pt>
                <c:pt idx="393">
                  <c:v>7.03</c:v>
                </c:pt>
                <c:pt idx="394">
                  <c:v>6.98</c:v>
                </c:pt>
                <c:pt idx="395">
                  <c:v>6.98</c:v>
                </c:pt>
                <c:pt idx="396">
                  <c:v>6.99</c:v>
                </c:pt>
                <c:pt idx="397">
                  <c:v>7.04</c:v>
                </c:pt>
                <c:pt idx="398">
                  <c:v>7.1</c:v>
                </c:pt>
                <c:pt idx="399">
                  <c:v>7.1</c:v>
                </c:pt>
                <c:pt idx="400">
                  <c:v>7.12</c:v>
                </c:pt>
                <c:pt idx="401">
                  <c:v>7.18</c:v>
                </c:pt>
                <c:pt idx="402">
                  <c:v>7.18</c:v>
                </c:pt>
                <c:pt idx="403">
                  <c:v>7.14</c:v>
                </c:pt>
                <c:pt idx="404">
                  <c:v>7.1</c:v>
                </c:pt>
                <c:pt idx="405">
                  <c:v>7.09</c:v>
                </c:pt>
                <c:pt idx="406">
                  <c:v>7.08</c:v>
                </c:pt>
                <c:pt idx="407">
                  <c:v>7.11</c:v>
                </c:pt>
                <c:pt idx="408">
                  <c:v>7.13</c:v>
                </c:pt>
                <c:pt idx="409">
                  <c:v>7.15</c:v>
                </c:pt>
                <c:pt idx="410">
                  <c:v>7.25</c:v>
                </c:pt>
                <c:pt idx="411">
                  <c:v>7.26</c:v>
                </c:pt>
                <c:pt idx="412">
                  <c:v>7.21</c:v>
                </c:pt>
                <c:pt idx="413">
                  <c:v>7.14</c:v>
                </c:pt>
                <c:pt idx="414">
                  <c:v>7.12</c:v>
                </c:pt>
                <c:pt idx="415">
                  <c:v>7.14</c:v>
                </c:pt>
                <c:pt idx="416">
                  <c:v>7.21</c:v>
                </c:pt>
                <c:pt idx="417">
                  <c:v>7.17</c:v>
                </c:pt>
                <c:pt idx="418">
                  <c:v>7.14</c:v>
                </c:pt>
                <c:pt idx="419">
                  <c:v>7.1</c:v>
                </c:pt>
                <c:pt idx="420">
                  <c:v>7.07</c:v>
                </c:pt>
                <c:pt idx="421">
                  <c:v>7.05</c:v>
                </c:pt>
                <c:pt idx="422">
                  <c:v>7</c:v>
                </c:pt>
                <c:pt idx="423">
                  <c:v>6.99</c:v>
                </c:pt>
                <c:pt idx="424">
                  <c:v>6.95</c:v>
                </c:pt>
                <c:pt idx="425">
                  <c:v>7.01</c:v>
                </c:pt>
                <c:pt idx="426">
                  <c:v>6.87</c:v>
                </c:pt>
                <c:pt idx="427">
                  <c:v>6.88</c:v>
                </c:pt>
                <c:pt idx="428">
                  <c:v>6.85</c:v>
                </c:pt>
                <c:pt idx="429">
                  <c:v>6.89</c:v>
                </c:pt>
                <c:pt idx="430">
                  <c:v>6.93</c:v>
                </c:pt>
                <c:pt idx="431">
                  <c:v>6.88</c:v>
                </c:pt>
                <c:pt idx="432">
                  <c:v>6.94</c:v>
                </c:pt>
                <c:pt idx="433">
                  <c:v>6.97</c:v>
                </c:pt>
                <c:pt idx="434">
                  <c:v>7.02</c:v>
                </c:pt>
                <c:pt idx="435">
                  <c:v>6.94</c:v>
                </c:pt>
                <c:pt idx="436">
                  <c:v>6.97</c:v>
                </c:pt>
                <c:pt idx="437">
                  <c:v>6.94</c:v>
                </c:pt>
                <c:pt idx="438">
                  <c:v>6.98</c:v>
                </c:pt>
                <c:pt idx="439">
                  <c:v>7.1</c:v>
                </c:pt>
                <c:pt idx="440">
                  <c:v>7.09</c:v>
                </c:pt>
                <c:pt idx="441">
                  <c:v>7.12</c:v>
                </c:pt>
                <c:pt idx="442">
                  <c:v>7.12</c:v>
                </c:pt>
                <c:pt idx="443">
                  <c:v>7.09</c:v>
                </c:pt>
                <c:pt idx="444">
                  <c:v>7.04</c:v>
                </c:pt>
                <c:pt idx="445">
                  <c:v>7.04</c:v>
                </c:pt>
                <c:pt idx="446">
                  <c:v>7</c:v>
                </c:pt>
                <c:pt idx="447">
                  <c:v>7.05</c:v>
                </c:pt>
                <c:pt idx="448">
                  <c:v>7.03</c:v>
                </c:pt>
                <c:pt idx="449">
                  <c:v>7.11</c:v>
                </c:pt>
                <c:pt idx="450">
                  <c:v>7.31</c:v>
                </c:pt>
                <c:pt idx="451">
                  <c:v>7.89</c:v>
                </c:pt>
                <c:pt idx="452">
                  <c:v>7.68</c:v>
                </c:pt>
                <c:pt idx="453">
                  <c:v>7.55</c:v>
                </c:pt>
                <c:pt idx="454">
                  <c:v>7.49</c:v>
                </c:pt>
                <c:pt idx="455">
                  <c:v>7.42</c:v>
                </c:pt>
                <c:pt idx="456">
                  <c:v>7.43</c:v>
                </c:pt>
                <c:pt idx="457">
                  <c:v>7.48</c:v>
                </c:pt>
                <c:pt idx="458">
                  <c:v>7.6</c:v>
                </c:pt>
                <c:pt idx="459">
                  <c:v>7.79</c:v>
                </c:pt>
                <c:pt idx="460">
                  <c:v>7.8</c:v>
                </c:pt>
                <c:pt idx="461">
                  <c:v>7.69</c:v>
                </c:pt>
                <c:pt idx="462">
                  <c:v>7.52</c:v>
                </c:pt>
                <c:pt idx="463">
                  <c:v>7.53</c:v>
                </c:pt>
                <c:pt idx="464">
                  <c:v>7.58</c:v>
                </c:pt>
                <c:pt idx="465">
                  <c:v>7.7</c:v>
                </c:pt>
                <c:pt idx="466">
                  <c:v>7.72</c:v>
                </c:pt>
                <c:pt idx="467">
                  <c:v>7.98</c:v>
                </c:pt>
                <c:pt idx="468">
                  <c:v>8.5399999999999991</c:v>
                </c:pt>
                <c:pt idx="469">
                  <c:v>8.35</c:v>
                </c:pt>
                <c:pt idx="470">
                  <c:v>8.5399999999999991</c:v>
                </c:pt>
                <c:pt idx="471">
                  <c:v>8.94</c:v>
                </c:pt>
                <c:pt idx="472">
                  <c:v>8.5399999999999991</c:v>
                </c:pt>
                <c:pt idx="473">
                  <c:v>9.33</c:v>
                </c:pt>
                <c:pt idx="474">
                  <c:v>8.43</c:v>
                </c:pt>
                <c:pt idx="475">
                  <c:v>8.35</c:v>
                </c:pt>
                <c:pt idx="476">
                  <c:v>8.27</c:v>
                </c:pt>
                <c:pt idx="477">
                  <c:v>8.34</c:v>
                </c:pt>
                <c:pt idx="478">
                  <c:v>8.2100000000000009</c:v>
                </c:pt>
                <c:pt idx="479">
                  <c:v>8.0399999999999991</c:v>
                </c:pt>
                <c:pt idx="480">
                  <c:v>8.15</c:v>
                </c:pt>
                <c:pt idx="481">
                  <c:v>8.17</c:v>
                </c:pt>
                <c:pt idx="482">
                  <c:v>8.18</c:v>
                </c:pt>
                <c:pt idx="483">
                  <c:v>8.26</c:v>
                </c:pt>
                <c:pt idx="484">
                  <c:v>8.25</c:v>
                </c:pt>
                <c:pt idx="485">
                  <c:v>8.15</c:v>
                </c:pt>
                <c:pt idx="486">
                  <c:v>8.1199999999999992</c:v>
                </c:pt>
                <c:pt idx="487">
                  <c:v>8.11</c:v>
                </c:pt>
                <c:pt idx="488">
                  <c:v>7.95</c:v>
                </c:pt>
                <c:pt idx="489">
                  <c:v>7.95</c:v>
                </c:pt>
                <c:pt idx="490">
                  <c:v>7.95</c:v>
                </c:pt>
                <c:pt idx="491">
                  <c:v>8.06</c:v>
                </c:pt>
                <c:pt idx="492">
                  <c:v>7.87</c:v>
                </c:pt>
                <c:pt idx="493">
                  <c:v>7.94</c:v>
                </c:pt>
                <c:pt idx="494">
                  <c:v>8.0500000000000007</c:v>
                </c:pt>
                <c:pt idx="495">
                  <c:v>8.59</c:v>
                </c:pt>
                <c:pt idx="496">
                  <c:v>8.94</c:v>
                </c:pt>
                <c:pt idx="497">
                  <c:v>8.75</c:v>
                </c:pt>
                <c:pt idx="498">
                  <c:v>8.58</c:v>
                </c:pt>
                <c:pt idx="499">
                  <c:v>8.6999999999999993</c:v>
                </c:pt>
                <c:pt idx="500">
                  <c:v>8.7200000000000006</c:v>
                </c:pt>
                <c:pt idx="501">
                  <c:v>8.65</c:v>
                </c:pt>
                <c:pt idx="502">
                  <c:v>8.3800000000000008</c:v>
                </c:pt>
                <c:pt idx="503">
                  <c:v>8.19</c:v>
                </c:pt>
                <c:pt idx="504">
                  <c:v>8.2100000000000009</c:v>
                </c:pt>
                <c:pt idx="505">
                  <c:v>8.19</c:v>
                </c:pt>
                <c:pt idx="506">
                  <c:v>8.1300000000000008</c:v>
                </c:pt>
                <c:pt idx="507">
                  <c:v>8.16</c:v>
                </c:pt>
                <c:pt idx="508">
                  <c:v>8.23</c:v>
                </c:pt>
                <c:pt idx="509">
                  <c:v>8.2899999999999991</c:v>
                </c:pt>
                <c:pt idx="510">
                  <c:v>8.49</c:v>
                </c:pt>
                <c:pt idx="511">
                  <c:v>8.4600000000000009</c:v>
                </c:pt>
                <c:pt idx="512">
                  <c:v>8.5500000000000007</c:v>
                </c:pt>
                <c:pt idx="513">
                  <c:v>8.44</c:v>
                </c:pt>
                <c:pt idx="514">
                  <c:v>8.6199999999999992</c:v>
                </c:pt>
                <c:pt idx="515">
                  <c:v>8.85</c:v>
                </c:pt>
                <c:pt idx="516">
                  <c:v>8.77</c:v>
                </c:pt>
                <c:pt idx="517">
                  <c:v>8.6999999999999993</c:v>
                </c:pt>
                <c:pt idx="518">
                  <c:v>8.67</c:v>
                </c:pt>
                <c:pt idx="519">
                  <c:v>8.68</c:v>
                </c:pt>
                <c:pt idx="520">
                  <c:v>8.57</c:v>
                </c:pt>
                <c:pt idx="521">
                  <c:v>8.5500000000000007</c:v>
                </c:pt>
                <c:pt idx="522">
                  <c:v>8.6300000000000008</c:v>
                </c:pt>
                <c:pt idx="523">
                  <c:v>8.74</c:v>
                </c:pt>
                <c:pt idx="524">
                  <c:v>8.75</c:v>
                </c:pt>
                <c:pt idx="525">
                  <c:v>8.77</c:v>
                </c:pt>
                <c:pt idx="526">
                  <c:v>8.8000000000000007</c:v>
                </c:pt>
                <c:pt idx="527">
                  <c:v>8.73</c:v>
                </c:pt>
                <c:pt idx="528">
                  <c:v>8.69</c:v>
                </c:pt>
                <c:pt idx="529">
                  <c:v>8.64</c:v>
                </c:pt>
                <c:pt idx="530">
                  <c:v>8.4499999999999993</c:v>
                </c:pt>
                <c:pt idx="531">
                  <c:v>8.2899999999999991</c:v>
                </c:pt>
                <c:pt idx="532">
                  <c:v>8.23</c:v>
                </c:pt>
                <c:pt idx="533">
                  <c:v>8.3000000000000007</c:v>
                </c:pt>
                <c:pt idx="534">
                  <c:v>8.16</c:v>
                </c:pt>
                <c:pt idx="535">
                  <c:v>8.26</c:v>
                </c:pt>
                <c:pt idx="536">
                  <c:v>8.06</c:v>
                </c:pt>
                <c:pt idx="537">
                  <c:v>8.1300000000000008</c:v>
                </c:pt>
                <c:pt idx="538">
                  <c:v>8.1</c:v>
                </c:pt>
                <c:pt idx="539">
                  <c:v>7.96</c:v>
                </c:pt>
                <c:pt idx="540">
                  <c:v>8.08</c:v>
                </c:pt>
                <c:pt idx="541">
                  <c:v>8.19</c:v>
                </c:pt>
                <c:pt idx="542">
                  <c:v>8.23</c:v>
                </c:pt>
                <c:pt idx="543">
                  <c:v>8.15</c:v>
                </c:pt>
                <c:pt idx="544">
                  <c:v>8.0299999999999994</c:v>
                </c:pt>
                <c:pt idx="545">
                  <c:v>7.84</c:v>
                </c:pt>
                <c:pt idx="546">
                  <c:v>7.75</c:v>
                </c:pt>
                <c:pt idx="547">
                  <c:v>7.79</c:v>
                </c:pt>
                <c:pt idx="548">
                  <c:v>7.86</c:v>
                </c:pt>
                <c:pt idx="549">
                  <c:v>7.83</c:v>
                </c:pt>
                <c:pt idx="550">
                  <c:v>7.78</c:v>
                </c:pt>
                <c:pt idx="551">
                  <c:v>7.71</c:v>
                </c:pt>
                <c:pt idx="552">
                  <c:v>7.84</c:v>
                </c:pt>
                <c:pt idx="553">
                  <c:v>7.77</c:v>
                </c:pt>
                <c:pt idx="554">
                  <c:v>7.73</c:v>
                </c:pt>
                <c:pt idx="555">
                  <c:v>7.66</c:v>
                </c:pt>
                <c:pt idx="556">
                  <c:v>7.71</c:v>
                </c:pt>
                <c:pt idx="557">
                  <c:v>7.68</c:v>
                </c:pt>
                <c:pt idx="558">
                  <c:v>7.68</c:v>
                </c:pt>
                <c:pt idx="559">
                  <c:v>7.87</c:v>
                </c:pt>
                <c:pt idx="560">
                  <c:v>8.08</c:v>
                </c:pt>
                <c:pt idx="561">
                  <c:v>8.16</c:v>
                </c:pt>
                <c:pt idx="562">
                  <c:v>7.96</c:v>
                </c:pt>
                <c:pt idx="563">
                  <c:v>7.86</c:v>
                </c:pt>
                <c:pt idx="564">
                  <c:v>7.85</c:v>
                </c:pt>
                <c:pt idx="565">
                  <c:v>7.95</c:v>
                </c:pt>
                <c:pt idx="566">
                  <c:v>7.96</c:v>
                </c:pt>
                <c:pt idx="567">
                  <c:v>7.95</c:v>
                </c:pt>
                <c:pt idx="568">
                  <c:v>7.94</c:v>
                </c:pt>
                <c:pt idx="569">
                  <c:v>7.88</c:v>
                </c:pt>
                <c:pt idx="570">
                  <c:v>7.92</c:v>
                </c:pt>
                <c:pt idx="571">
                  <c:v>8.15</c:v>
                </c:pt>
                <c:pt idx="572">
                  <c:v>8.0299999999999994</c:v>
                </c:pt>
                <c:pt idx="573">
                  <c:v>7.85</c:v>
                </c:pt>
                <c:pt idx="574">
                  <c:v>7.84</c:v>
                </c:pt>
                <c:pt idx="575">
                  <c:v>7.85</c:v>
                </c:pt>
                <c:pt idx="576">
                  <c:v>7.96</c:v>
                </c:pt>
                <c:pt idx="577">
                  <c:v>8.0399999999999991</c:v>
                </c:pt>
                <c:pt idx="578">
                  <c:v>8.2799999999999994</c:v>
                </c:pt>
                <c:pt idx="579">
                  <c:v>8.27</c:v>
                </c:pt>
                <c:pt idx="580">
                  <c:v>8.34</c:v>
                </c:pt>
                <c:pt idx="581">
                  <c:v>8.39</c:v>
                </c:pt>
                <c:pt idx="582">
                  <c:v>8.41</c:v>
                </c:pt>
                <c:pt idx="583">
                  <c:v>8.3000000000000007</c:v>
                </c:pt>
                <c:pt idx="584">
                  <c:v>8.3000000000000007</c:v>
                </c:pt>
                <c:pt idx="585">
                  <c:v>8.35</c:v>
                </c:pt>
                <c:pt idx="586">
                  <c:v>8.35</c:v>
                </c:pt>
                <c:pt idx="587">
                  <c:v>8.4700000000000006</c:v>
                </c:pt>
                <c:pt idx="588">
                  <c:v>8.4700000000000006</c:v>
                </c:pt>
                <c:pt idx="589">
                  <c:v>8.39</c:v>
                </c:pt>
                <c:pt idx="590">
                  <c:v>8.36</c:v>
                </c:pt>
                <c:pt idx="591">
                  <c:v>8.36</c:v>
                </c:pt>
                <c:pt idx="592">
                  <c:v>8.33</c:v>
                </c:pt>
                <c:pt idx="593">
                  <c:v>8.39</c:v>
                </c:pt>
                <c:pt idx="594">
                  <c:v>8.4</c:v>
                </c:pt>
                <c:pt idx="595">
                  <c:v>8.44</c:v>
                </c:pt>
                <c:pt idx="596">
                  <c:v>8.5</c:v>
                </c:pt>
                <c:pt idx="597">
                  <c:v>8.4</c:v>
                </c:pt>
                <c:pt idx="598">
                  <c:v>8.32</c:v>
                </c:pt>
                <c:pt idx="599">
                  <c:v>8.3800000000000008</c:v>
                </c:pt>
                <c:pt idx="600">
                  <c:v>8.43</c:v>
                </c:pt>
                <c:pt idx="601">
                  <c:v>8.49</c:v>
                </c:pt>
                <c:pt idx="602">
                  <c:v>8.5299999999999994</c:v>
                </c:pt>
                <c:pt idx="603">
                  <c:v>8.57</c:v>
                </c:pt>
                <c:pt idx="604">
                  <c:v>8.5500000000000007</c:v>
                </c:pt>
                <c:pt idx="605">
                  <c:v>8.67</c:v>
                </c:pt>
                <c:pt idx="606">
                  <c:v>8.6999999999999993</c:v>
                </c:pt>
                <c:pt idx="607">
                  <c:v>8.73</c:v>
                </c:pt>
                <c:pt idx="608">
                  <c:v>8.84</c:v>
                </c:pt>
                <c:pt idx="609">
                  <c:v>8.7799999999999994</c:v>
                </c:pt>
                <c:pt idx="610">
                  <c:v>8.66</c:v>
                </c:pt>
                <c:pt idx="611">
                  <c:v>8.52</c:v>
                </c:pt>
                <c:pt idx="612">
                  <c:v>8.56</c:v>
                </c:pt>
                <c:pt idx="613">
                  <c:v>8.6</c:v>
                </c:pt>
                <c:pt idx="614">
                  <c:v>8.58</c:v>
                </c:pt>
                <c:pt idx="615">
                  <c:v>8.52</c:v>
                </c:pt>
                <c:pt idx="616">
                  <c:v>8.49</c:v>
                </c:pt>
                <c:pt idx="617">
                  <c:v>8.3699999999999992</c:v>
                </c:pt>
                <c:pt idx="618">
                  <c:v>8.42</c:v>
                </c:pt>
                <c:pt idx="619">
                  <c:v>8.43</c:v>
                </c:pt>
                <c:pt idx="620">
                  <c:v>8.51</c:v>
                </c:pt>
                <c:pt idx="621">
                  <c:v>8.5</c:v>
                </c:pt>
                <c:pt idx="622">
                  <c:v>8.5399999999999991</c:v>
                </c:pt>
                <c:pt idx="623">
                  <c:v>8.5</c:v>
                </c:pt>
                <c:pt idx="624">
                  <c:v>8.48</c:v>
                </c:pt>
                <c:pt idx="625">
                  <c:v>8.5</c:v>
                </c:pt>
                <c:pt idx="626">
                  <c:v>8.5</c:v>
                </c:pt>
                <c:pt idx="627">
                  <c:v>8.51</c:v>
                </c:pt>
                <c:pt idx="628">
                  <c:v>8.5399999999999991</c:v>
                </c:pt>
                <c:pt idx="629">
                  <c:v>8.5500000000000007</c:v>
                </c:pt>
                <c:pt idx="630">
                  <c:v>8.5500000000000007</c:v>
                </c:pt>
                <c:pt idx="631">
                  <c:v>8.43</c:v>
                </c:pt>
                <c:pt idx="632">
                  <c:v>8.34</c:v>
                </c:pt>
                <c:pt idx="633">
                  <c:v>8.43</c:v>
                </c:pt>
                <c:pt idx="634">
                  <c:v>8.44</c:v>
                </c:pt>
                <c:pt idx="635">
                  <c:v>8.36</c:v>
                </c:pt>
                <c:pt idx="636">
                  <c:v>8.36</c:v>
                </c:pt>
                <c:pt idx="637">
                  <c:v>8.39</c:v>
                </c:pt>
                <c:pt idx="638">
                  <c:v>8.4499999999999993</c:v>
                </c:pt>
                <c:pt idx="639">
                  <c:v>8.42</c:v>
                </c:pt>
                <c:pt idx="640">
                  <c:v>8.42</c:v>
                </c:pt>
                <c:pt idx="641">
                  <c:v>8.36</c:v>
                </c:pt>
                <c:pt idx="642">
                  <c:v>8.34</c:v>
                </c:pt>
                <c:pt idx="643">
                  <c:v>8.33</c:v>
                </c:pt>
                <c:pt idx="644">
                  <c:v>8.2899999999999991</c:v>
                </c:pt>
                <c:pt idx="645">
                  <c:v>8.32</c:v>
                </c:pt>
                <c:pt idx="646">
                  <c:v>8.35</c:v>
                </c:pt>
                <c:pt idx="647">
                  <c:v>8.2799999999999994</c:v>
                </c:pt>
                <c:pt idx="648">
                  <c:v>8.32</c:v>
                </c:pt>
                <c:pt idx="649">
                  <c:v>8.3000000000000007</c:v>
                </c:pt>
                <c:pt idx="650">
                  <c:v>8.5299999999999994</c:v>
                </c:pt>
                <c:pt idx="651">
                  <c:v>8.6300000000000008</c:v>
                </c:pt>
                <c:pt idx="652">
                  <c:v>8.59</c:v>
                </c:pt>
                <c:pt idx="653">
                  <c:v>8.57</c:v>
                </c:pt>
                <c:pt idx="654">
                  <c:v>8.5299999999999994</c:v>
                </c:pt>
                <c:pt idx="655">
                  <c:v>8.5299999999999994</c:v>
                </c:pt>
                <c:pt idx="656">
                  <c:v>8.61</c:v>
                </c:pt>
                <c:pt idx="657">
                  <c:v>8.65</c:v>
                </c:pt>
                <c:pt idx="658">
                  <c:v>8.65</c:v>
                </c:pt>
                <c:pt idx="659">
                  <c:v>8.59</c:v>
                </c:pt>
                <c:pt idx="660">
                  <c:v>8.59</c:v>
                </c:pt>
                <c:pt idx="661">
                  <c:v>8.64</c:v>
                </c:pt>
                <c:pt idx="662">
                  <c:v>8.58</c:v>
                </c:pt>
                <c:pt idx="663">
                  <c:v>8.6999999999999993</c:v>
                </c:pt>
                <c:pt idx="664">
                  <c:v>8.74</c:v>
                </c:pt>
                <c:pt idx="665">
                  <c:v>8.8699999999999992</c:v>
                </c:pt>
                <c:pt idx="666">
                  <c:v>8.73</c:v>
                </c:pt>
                <c:pt idx="667">
                  <c:v>8.69</c:v>
                </c:pt>
                <c:pt idx="668">
                  <c:v>8.73</c:v>
                </c:pt>
                <c:pt idx="669">
                  <c:v>8.69</c:v>
                </c:pt>
                <c:pt idx="670">
                  <c:v>8.66</c:v>
                </c:pt>
                <c:pt idx="671">
                  <c:v>8.51</c:v>
                </c:pt>
                <c:pt idx="672">
                  <c:v>8.4600000000000009</c:v>
                </c:pt>
                <c:pt idx="673">
                  <c:v>8.48</c:v>
                </c:pt>
                <c:pt idx="674">
                  <c:v>8.41</c:v>
                </c:pt>
                <c:pt idx="675">
                  <c:v>8.35</c:v>
                </c:pt>
                <c:pt idx="676">
                  <c:v>8.39</c:v>
                </c:pt>
                <c:pt idx="677">
                  <c:v>8.43</c:v>
                </c:pt>
                <c:pt idx="678">
                  <c:v>8.4700000000000006</c:v>
                </c:pt>
                <c:pt idx="679">
                  <c:v>8.44</c:v>
                </c:pt>
                <c:pt idx="680">
                  <c:v>8.44</c:v>
                </c:pt>
                <c:pt idx="681">
                  <c:v>8.49</c:v>
                </c:pt>
                <c:pt idx="682">
                  <c:v>8.4700000000000006</c:v>
                </c:pt>
                <c:pt idx="683">
                  <c:v>8.4499999999999993</c:v>
                </c:pt>
                <c:pt idx="684">
                  <c:v>8.41</c:v>
                </c:pt>
                <c:pt idx="685">
                  <c:v>8.42</c:v>
                </c:pt>
                <c:pt idx="686">
                  <c:v>8.4</c:v>
                </c:pt>
                <c:pt idx="687">
                  <c:v>8.2200000000000006</c:v>
                </c:pt>
                <c:pt idx="688">
                  <c:v>8.2899999999999991</c:v>
                </c:pt>
                <c:pt idx="689">
                  <c:v>8.24</c:v>
                </c:pt>
                <c:pt idx="690">
                  <c:v>8.27</c:v>
                </c:pt>
                <c:pt idx="691">
                  <c:v>8.26</c:v>
                </c:pt>
                <c:pt idx="692">
                  <c:v>8.24</c:v>
                </c:pt>
                <c:pt idx="693">
                  <c:v>8.2200000000000006</c:v>
                </c:pt>
                <c:pt idx="694">
                  <c:v>8.1300000000000008</c:v>
                </c:pt>
                <c:pt idx="695">
                  <c:v>7.98</c:v>
                </c:pt>
                <c:pt idx="696">
                  <c:v>7.98</c:v>
                </c:pt>
                <c:pt idx="697">
                  <c:v>8.0299999999999994</c:v>
                </c:pt>
                <c:pt idx="698">
                  <c:v>8.02</c:v>
                </c:pt>
                <c:pt idx="699">
                  <c:v>7.97</c:v>
                </c:pt>
                <c:pt idx="700">
                  <c:v>7.96</c:v>
                </c:pt>
                <c:pt idx="701">
                  <c:v>7.97</c:v>
                </c:pt>
                <c:pt idx="702">
                  <c:v>7.97</c:v>
                </c:pt>
                <c:pt idx="703">
                  <c:v>7.92</c:v>
                </c:pt>
                <c:pt idx="704">
                  <c:v>7.88</c:v>
                </c:pt>
                <c:pt idx="705">
                  <c:v>7.88</c:v>
                </c:pt>
                <c:pt idx="706">
                  <c:v>7.87</c:v>
                </c:pt>
                <c:pt idx="707">
                  <c:v>7.78</c:v>
                </c:pt>
                <c:pt idx="708">
                  <c:v>7.65</c:v>
                </c:pt>
                <c:pt idx="709">
                  <c:v>7.59</c:v>
                </c:pt>
                <c:pt idx="710">
                  <c:v>7.41</c:v>
                </c:pt>
                <c:pt idx="711">
                  <c:v>7.47</c:v>
                </c:pt>
                <c:pt idx="712">
                  <c:v>7.52</c:v>
                </c:pt>
                <c:pt idx="713">
                  <c:v>7.53</c:v>
                </c:pt>
                <c:pt idx="714">
                  <c:v>7.6</c:v>
                </c:pt>
                <c:pt idx="715">
                  <c:v>7.55</c:v>
                </c:pt>
                <c:pt idx="716">
                  <c:v>7.43</c:v>
                </c:pt>
                <c:pt idx="717">
                  <c:v>7.41</c:v>
                </c:pt>
                <c:pt idx="718">
                  <c:v>7.5</c:v>
                </c:pt>
                <c:pt idx="719">
                  <c:v>7.51</c:v>
                </c:pt>
                <c:pt idx="720">
                  <c:v>7.56</c:v>
                </c:pt>
                <c:pt idx="721">
                  <c:v>7.54</c:v>
                </c:pt>
                <c:pt idx="722">
                  <c:v>7.43</c:v>
                </c:pt>
                <c:pt idx="723">
                  <c:v>7.4</c:v>
                </c:pt>
                <c:pt idx="724">
                  <c:v>7.38</c:v>
                </c:pt>
                <c:pt idx="725">
                  <c:v>7.26</c:v>
                </c:pt>
                <c:pt idx="726">
                  <c:v>7.3</c:v>
                </c:pt>
                <c:pt idx="727">
                  <c:v>7.29</c:v>
                </c:pt>
                <c:pt idx="728">
                  <c:v>7.3</c:v>
                </c:pt>
                <c:pt idx="729">
                  <c:v>7.35</c:v>
                </c:pt>
                <c:pt idx="730">
                  <c:v>7.32</c:v>
                </c:pt>
                <c:pt idx="731">
                  <c:v>7.23</c:v>
                </c:pt>
                <c:pt idx="732">
                  <c:v>7.1</c:v>
                </c:pt>
                <c:pt idx="733">
                  <c:v>7.05</c:v>
                </c:pt>
                <c:pt idx="734">
                  <c:v>7.05</c:v>
                </c:pt>
                <c:pt idx="735">
                  <c:v>6.98</c:v>
                </c:pt>
                <c:pt idx="736">
                  <c:v>6.94</c:v>
                </c:pt>
                <c:pt idx="737">
                  <c:v>7.01</c:v>
                </c:pt>
                <c:pt idx="738">
                  <c:v>7.02</c:v>
                </c:pt>
                <c:pt idx="739">
                  <c:v>7.05</c:v>
                </c:pt>
                <c:pt idx="740">
                  <c:v>7.05</c:v>
                </c:pt>
                <c:pt idx="741">
                  <c:v>7.05</c:v>
                </c:pt>
                <c:pt idx="742">
                  <c:v>7.05</c:v>
                </c:pt>
                <c:pt idx="743">
                  <c:v>7.05</c:v>
                </c:pt>
                <c:pt idx="744">
                  <c:v>7.03</c:v>
                </c:pt>
                <c:pt idx="745">
                  <c:v>6.93</c:v>
                </c:pt>
                <c:pt idx="746">
                  <c:v>6.99</c:v>
                </c:pt>
                <c:pt idx="747">
                  <c:v>7.06</c:v>
                </c:pt>
                <c:pt idx="748">
                  <c:v>7.17</c:v>
                </c:pt>
                <c:pt idx="749">
                  <c:v>7.19</c:v>
                </c:pt>
                <c:pt idx="750">
                  <c:v>7.14</c:v>
                </c:pt>
                <c:pt idx="751">
                  <c:v>7.2</c:v>
                </c:pt>
                <c:pt idx="752">
                  <c:v>7.22</c:v>
                </c:pt>
                <c:pt idx="753">
                  <c:v>7.36</c:v>
                </c:pt>
                <c:pt idx="754">
                  <c:v>7.29</c:v>
                </c:pt>
                <c:pt idx="755">
                  <c:v>7.34</c:v>
                </c:pt>
                <c:pt idx="756">
                  <c:v>7.32</c:v>
                </c:pt>
                <c:pt idx="757">
                  <c:v>7.37</c:v>
                </c:pt>
                <c:pt idx="758">
                  <c:v>7.32</c:v>
                </c:pt>
                <c:pt idx="759">
                  <c:v>7.2</c:v>
                </c:pt>
                <c:pt idx="760">
                  <c:v>7.25</c:v>
                </c:pt>
                <c:pt idx="761">
                  <c:v>7.27</c:v>
                </c:pt>
                <c:pt idx="762">
                  <c:v>7.29</c:v>
                </c:pt>
                <c:pt idx="763">
                  <c:v>7.27</c:v>
                </c:pt>
                <c:pt idx="764">
                  <c:v>7.23</c:v>
                </c:pt>
                <c:pt idx="765">
                  <c:v>7.15</c:v>
                </c:pt>
                <c:pt idx="766">
                  <c:v>7.15</c:v>
                </c:pt>
                <c:pt idx="767">
                  <c:v>7.01</c:v>
                </c:pt>
                <c:pt idx="768">
                  <c:v>6.98</c:v>
                </c:pt>
                <c:pt idx="769">
                  <c:v>7.05</c:v>
                </c:pt>
                <c:pt idx="770">
                  <c:v>7</c:v>
                </c:pt>
                <c:pt idx="771">
                  <c:v>6.91</c:v>
                </c:pt>
                <c:pt idx="772">
                  <c:v>6.94</c:v>
                </c:pt>
                <c:pt idx="773">
                  <c:v>6.88</c:v>
                </c:pt>
                <c:pt idx="774">
                  <c:v>6.87</c:v>
                </c:pt>
                <c:pt idx="775">
                  <c:v>6.85</c:v>
                </c:pt>
                <c:pt idx="776">
                  <c:v>6.8</c:v>
                </c:pt>
                <c:pt idx="777">
                  <c:v>6.6</c:v>
                </c:pt>
                <c:pt idx="778">
                  <c:v>6.57</c:v>
                </c:pt>
                <c:pt idx="779">
                  <c:v>6.61</c:v>
                </c:pt>
                <c:pt idx="780">
                  <c:v>6.63</c:v>
                </c:pt>
                <c:pt idx="781">
                  <c:v>6.63</c:v>
                </c:pt>
                <c:pt idx="782">
                  <c:v>6.68</c:v>
                </c:pt>
                <c:pt idx="783">
                  <c:v>6.77</c:v>
                </c:pt>
                <c:pt idx="784">
                  <c:v>6.62</c:v>
                </c:pt>
                <c:pt idx="785">
                  <c:v>6.64</c:v>
                </c:pt>
                <c:pt idx="786">
                  <c:v>6.71</c:v>
                </c:pt>
                <c:pt idx="787">
                  <c:v>6.78</c:v>
                </c:pt>
                <c:pt idx="788">
                  <c:v>6.79</c:v>
                </c:pt>
                <c:pt idx="789">
                  <c:v>6.69</c:v>
                </c:pt>
                <c:pt idx="790">
                  <c:v>6.62</c:v>
                </c:pt>
                <c:pt idx="791">
                  <c:v>6.6</c:v>
                </c:pt>
                <c:pt idx="792">
                  <c:v>6.73</c:v>
                </c:pt>
                <c:pt idx="793">
                  <c:v>6.73</c:v>
                </c:pt>
                <c:pt idx="794">
                  <c:v>6.92</c:v>
                </c:pt>
                <c:pt idx="795">
                  <c:v>7.07</c:v>
                </c:pt>
                <c:pt idx="796">
                  <c:v>6.96</c:v>
                </c:pt>
                <c:pt idx="797">
                  <c:v>6.96</c:v>
                </c:pt>
                <c:pt idx="798">
                  <c:v>6.91</c:v>
                </c:pt>
                <c:pt idx="799">
                  <c:v>6.98</c:v>
                </c:pt>
                <c:pt idx="800">
                  <c:v>6.94</c:v>
                </c:pt>
                <c:pt idx="801">
                  <c:v>6.95</c:v>
                </c:pt>
                <c:pt idx="802">
                  <c:v>6.99</c:v>
                </c:pt>
                <c:pt idx="803">
                  <c:v>6.86</c:v>
                </c:pt>
                <c:pt idx="804">
                  <c:v>6.78</c:v>
                </c:pt>
                <c:pt idx="805">
                  <c:v>6.8</c:v>
                </c:pt>
                <c:pt idx="806">
                  <c:v>6.79</c:v>
                </c:pt>
                <c:pt idx="807">
                  <c:v>6.83</c:v>
                </c:pt>
                <c:pt idx="808">
                  <c:v>6.8</c:v>
                </c:pt>
                <c:pt idx="809">
                  <c:v>6.83</c:v>
                </c:pt>
                <c:pt idx="810">
                  <c:v>6.82</c:v>
                </c:pt>
                <c:pt idx="811">
                  <c:v>6.82</c:v>
                </c:pt>
                <c:pt idx="812">
                  <c:v>6.85</c:v>
                </c:pt>
                <c:pt idx="813">
                  <c:v>6.83</c:v>
                </c:pt>
                <c:pt idx="814">
                  <c:v>6.82</c:v>
                </c:pt>
                <c:pt idx="815">
                  <c:v>6.88</c:v>
                </c:pt>
                <c:pt idx="816">
                  <c:v>6.89</c:v>
                </c:pt>
                <c:pt idx="817">
                  <c:v>7.05</c:v>
                </c:pt>
                <c:pt idx="818">
                  <c:v>6.98</c:v>
                </c:pt>
                <c:pt idx="819">
                  <c:v>7.01</c:v>
                </c:pt>
                <c:pt idx="820">
                  <c:v>7.01</c:v>
                </c:pt>
                <c:pt idx="821">
                  <c:v>7</c:v>
                </c:pt>
                <c:pt idx="822">
                  <c:v>6.96</c:v>
                </c:pt>
                <c:pt idx="823">
                  <c:v>7</c:v>
                </c:pt>
                <c:pt idx="824">
                  <c:v>7.02</c:v>
                </c:pt>
                <c:pt idx="825">
                  <c:v>7.06</c:v>
                </c:pt>
                <c:pt idx="826">
                  <c:v>7.05</c:v>
                </c:pt>
                <c:pt idx="827">
                  <c:v>7.04</c:v>
                </c:pt>
                <c:pt idx="828">
                  <c:v>6.97</c:v>
                </c:pt>
                <c:pt idx="829">
                  <c:v>6.95</c:v>
                </c:pt>
                <c:pt idx="830">
                  <c:v>6.97</c:v>
                </c:pt>
                <c:pt idx="831">
                  <c:v>6.97</c:v>
                </c:pt>
                <c:pt idx="832">
                  <c:v>7.01</c:v>
                </c:pt>
                <c:pt idx="833">
                  <c:v>7.03</c:v>
                </c:pt>
                <c:pt idx="834">
                  <c:v>7</c:v>
                </c:pt>
                <c:pt idx="835">
                  <c:v>6.97</c:v>
                </c:pt>
                <c:pt idx="836">
                  <c:v>7</c:v>
                </c:pt>
                <c:pt idx="837">
                  <c:v>6.99</c:v>
                </c:pt>
                <c:pt idx="838">
                  <c:v>6.98</c:v>
                </c:pt>
                <c:pt idx="839">
                  <c:v>6.98</c:v>
                </c:pt>
                <c:pt idx="840">
                  <c:v>6.97</c:v>
                </c:pt>
                <c:pt idx="841">
                  <c:v>6.98</c:v>
                </c:pt>
                <c:pt idx="842">
                  <c:v>7.02</c:v>
                </c:pt>
                <c:pt idx="843">
                  <c:v>7</c:v>
                </c:pt>
                <c:pt idx="844">
                  <c:v>7.02</c:v>
                </c:pt>
                <c:pt idx="845">
                  <c:v>7.03</c:v>
                </c:pt>
                <c:pt idx="846">
                  <c:v>7</c:v>
                </c:pt>
                <c:pt idx="847">
                  <c:v>6.92</c:v>
                </c:pt>
                <c:pt idx="848">
                  <c:v>6.85</c:v>
                </c:pt>
                <c:pt idx="849">
                  <c:v>6.76</c:v>
                </c:pt>
                <c:pt idx="850">
                  <c:v>6.68</c:v>
                </c:pt>
                <c:pt idx="851">
                  <c:v>6.67</c:v>
                </c:pt>
                <c:pt idx="852">
                  <c:v>6.7</c:v>
                </c:pt>
                <c:pt idx="853">
                  <c:v>6.8</c:v>
                </c:pt>
                <c:pt idx="854">
                  <c:v>6.72</c:v>
                </c:pt>
                <c:pt idx="855">
                  <c:v>6.72</c:v>
                </c:pt>
                <c:pt idx="856">
                  <c:v>6.65</c:v>
                </c:pt>
                <c:pt idx="857">
                  <c:v>6.65</c:v>
                </c:pt>
                <c:pt idx="858">
                  <c:v>6.6</c:v>
                </c:pt>
                <c:pt idx="859">
                  <c:v>6.57</c:v>
                </c:pt>
                <c:pt idx="860">
                  <c:v>6.55</c:v>
                </c:pt>
                <c:pt idx="861">
                  <c:v>6.54</c:v>
                </c:pt>
                <c:pt idx="862">
                  <c:v>6.48</c:v>
                </c:pt>
                <c:pt idx="863">
                  <c:v>6.35</c:v>
                </c:pt>
                <c:pt idx="864">
                  <c:v>6.35</c:v>
                </c:pt>
                <c:pt idx="865">
                  <c:v>6.4</c:v>
                </c:pt>
                <c:pt idx="866">
                  <c:v>6.43</c:v>
                </c:pt>
                <c:pt idx="867">
                  <c:v>6.44</c:v>
                </c:pt>
                <c:pt idx="868">
                  <c:v>6.25</c:v>
                </c:pt>
                <c:pt idx="869">
                  <c:v>6.18</c:v>
                </c:pt>
                <c:pt idx="870">
                  <c:v>6.19</c:v>
                </c:pt>
                <c:pt idx="871">
                  <c:v>6.19</c:v>
                </c:pt>
                <c:pt idx="872">
                  <c:v>6.25</c:v>
                </c:pt>
                <c:pt idx="873">
                  <c:v>6.32</c:v>
                </c:pt>
                <c:pt idx="874">
                  <c:v>6.28</c:v>
                </c:pt>
                <c:pt idx="875">
                  <c:v>6.26</c:v>
                </c:pt>
                <c:pt idx="876">
                  <c:v>6.27</c:v>
                </c:pt>
                <c:pt idx="877">
                  <c:v>6.3</c:v>
                </c:pt>
                <c:pt idx="878">
                  <c:v>6.29</c:v>
                </c:pt>
                <c:pt idx="879">
                  <c:v>6.14</c:v>
                </c:pt>
                <c:pt idx="880">
                  <c:v>6.01</c:v>
                </c:pt>
                <c:pt idx="881">
                  <c:v>6.01</c:v>
                </c:pt>
                <c:pt idx="882">
                  <c:v>5.98</c:v>
                </c:pt>
                <c:pt idx="883">
                  <c:v>6.01</c:v>
                </c:pt>
                <c:pt idx="884">
                  <c:v>5.99</c:v>
                </c:pt>
                <c:pt idx="885">
                  <c:v>6</c:v>
                </c:pt>
                <c:pt idx="886">
                  <c:v>6.05</c:v>
                </c:pt>
                <c:pt idx="887">
                  <c:v>6.01</c:v>
                </c:pt>
                <c:pt idx="888">
                  <c:v>6.02</c:v>
                </c:pt>
                <c:pt idx="889">
                  <c:v>6.02</c:v>
                </c:pt>
                <c:pt idx="890">
                  <c:v>6.05</c:v>
                </c:pt>
                <c:pt idx="891">
                  <c:v>6.07</c:v>
                </c:pt>
                <c:pt idx="892">
                  <c:v>6.02</c:v>
                </c:pt>
                <c:pt idx="893">
                  <c:v>6</c:v>
                </c:pt>
                <c:pt idx="894">
                  <c:v>5.96</c:v>
                </c:pt>
                <c:pt idx="895">
                  <c:v>5.93</c:v>
                </c:pt>
                <c:pt idx="896">
                  <c:v>5.93</c:v>
                </c:pt>
                <c:pt idx="897">
                  <c:v>5.91</c:v>
                </c:pt>
                <c:pt idx="898">
                  <c:v>5.9</c:v>
                </c:pt>
                <c:pt idx="899">
                  <c:v>5.92</c:v>
                </c:pt>
                <c:pt idx="900">
                  <c:v>5.9</c:v>
                </c:pt>
                <c:pt idx="901">
                  <c:v>5.9</c:v>
                </c:pt>
                <c:pt idx="902">
                  <c:v>5.87</c:v>
                </c:pt>
                <c:pt idx="903">
                  <c:v>5.85</c:v>
                </c:pt>
                <c:pt idx="904">
                  <c:v>5.85</c:v>
                </c:pt>
                <c:pt idx="905">
                  <c:v>5.82</c:v>
                </c:pt>
                <c:pt idx="906">
                  <c:v>5.7</c:v>
                </c:pt>
                <c:pt idx="907">
                  <c:v>5.68</c:v>
                </c:pt>
                <c:pt idx="908">
                  <c:v>5.71</c:v>
                </c:pt>
                <c:pt idx="909">
                  <c:v>5.67</c:v>
                </c:pt>
                <c:pt idx="910">
                  <c:v>5.67</c:v>
                </c:pt>
                <c:pt idx="911">
                  <c:v>5.64</c:v>
                </c:pt>
                <c:pt idx="912">
                  <c:v>5.52</c:v>
                </c:pt>
                <c:pt idx="913">
                  <c:v>5.41</c:v>
                </c:pt>
                <c:pt idx="914">
                  <c:v>5.35</c:v>
                </c:pt>
                <c:pt idx="915">
                  <c:v>5.36</c:v>
                </c:pt>
                <c:pt idx="916">
                  <c:v>5.4</c:v>
                </c:pt>
                <c:pt idx="917">
                  <c:v>5.4</c:v>
                </c:pt>
                <c:pt idx="918">
                  <c:v>5.52</c:v>
                </c:pt>
                <c:pt idx="919">
                  <c:v>5.54</c:v>
                </c:pt>
                <c:pt idx="920">
                  <c:v>5.43</c:v>
                </c:pt>
                <c:pt idx="921">
                  <c:v>5.48</c:v>
                </c:pt>
                <c:pt idx="922">
                  <c:v>5.52</c:v>
                </c:pt>
                <c:pt idx="923">
                  <c:v>5.5</c:v>
                </c:pt>
                <c:pt idx="924">
                  <c:v>5.56</c:v>
                </c:pt>
                <c:pt idx="925">
                  <c:v>5.57</c:v>
                </c:pt>
                <c:pt idx="926">
                  <c:v>5.62</c:v>
                </c:pt>
                <c:pt idx="927">
                  <c:v>5.69</c:v>
                </c:pt>
                <c:pt idx="928">
                  <c:v>5.86</c:v>
                </c:pt>
                <c:pt idx="929">
                  <c:v>5.89</c:v>
                </c:pt>
                <c:pt idx="930">
                  <c:v>5.86</c:v>
                </c:pt>
                <c:pt idx="931">
                  <c:v>5.81</c:v>
                </c:pt>
                <c:pt idx="932">
                  <c:v>6</c:v>
                </c:pt>
                <c:pt idx="933">
                  <c:v>6.03</c:v>
                </c:pt>
                <c:pt idx="934">
                  <c:v>6.18</c:v>
                </c:pt>
                <c:pt idx="935">
                  <c:v>6.28</c:v>
                </c:pt>
                <c:pt idx="936">
                  <c:v>6.25</c:v>
                </c:pt>
                <c:pt idx="937">
                  <c:v>6.15</c:v>
                </c:pt>
                <c:pt idx="938">
                  <c:v>6.25</c:v>
                </c:pt>
                <c:pt idx="939">
                  <c:v>6.35</c:v>
                </c:pt>
                <c:pt idx="940">
                  <c:v>6.36</c:v>
                </c:pt>
                <c:pt idx="941">
                  <c:v>6.25</c:v>
                </c:pt>
                <c:pt idx="942">
                  <c:v>6.28</c:v>
                </c:pt>
                <c:pt idx="943">
                  <c:v>6.52</c:v>
                </c:pt>
                <c:pt idx="944">
                  <c:v>6.6</c:v>
                </c:pt>
                <c:pt idx="945">
                  <c:v>6.5</c:v>
                </c:pt>
                <c:pt idx="946">
                  <c:v>6.5</c:v>
                </c:pt>
                <c:pt idx="947">
                  <c:v>6.65</c:v>
                </c:pt>
                <c:pt idx="948">
                  <c:v>6.59</c:v>
                </c:pt>
                <c:pt idx="949">
                  <c:v>6.65</c:v>
                </c:pt>
                <c:pt idx="950">
                  <c:v>6.64</c:v>
                </c:pt>
                <c:pt idx="951">
                  <c:v>6.71</c:v>
                </c:pt>
                <c:pt idx="952">
                  <c:v>6.72</c:v>
                </c:pt>
                <c:pt idx="953">
                  <c:v>6.73</c:v>
                </c:pt>
                <c:pt idx="954">
                  <c:v>6.75</c:v>
                </c:pt>
                <c:pt idx="955">
                  <c:v>6.65</c:v>
                </c:pt>
                <c:pt idx="956">
                  <c:v>6.54</c:v>
                </c:pt>
                <c:pt idx="957">
                  <c:v>6.69</c:v>
                </c:pt>
                <c:pt idx="958">
                  <c:v>6.78</c:v>
                </c:pt>
                <c:pt idx="959">
                  <c:v>6.75</c:v>
                </c:pt>
                <c:pt idx="960">
                  <c:v>6.76</c:v>
                </c:pt>
                <c:pt idx="961">
                  <c:v>6.99</c:v>
                </c:pt>
                <c:pt idx="962">
                  <c:v>6.9</c:v>
                </c:pt>
                <c:pt idx="963">
                  <c:v>6.86</c:v>
                </c:pt>
                <c:pt idx="964">
                  <c:v>6.81</c:v>
                </c:pt>
                <c:pt idx="965">
                  <c:v>6.78</c:v>
                </c:pt>
                <c:pt idx="966">
                  <c:v>6.88</c:v>
                </c:pt>
                <c:pt idx="967">
                  <c:v>6.9</c:v>
                </c:pt>
                <c:pt idx="968">
                  <c:v>7.04</c:v>
                </c:pt>
                <c:pt idx="969">
                  <c:v>7.07</c:v>
                </c:pt>
                <c:pt idx="970">
                  <c:v>6.94</c:v>
                </c:pt>
                <c:pt idx="971">
                  <c:v>6.9</c:v>
                </c:pt>
                <c:pt idx="972">
                  <c:v>6.75</c:v>
                </c:pt>
                <c:pt idx="973">
                  <c:v>6.68</c:v>
                </c:pt>
                <c:pt idx="974">
                  <c:v>6.65</c:v>
                </c:pt>
                <c:pt idx="975">
                  <c:v>6.71</c:v>
                </c:pt>
                <c:pt idx="976">
                  <c:v>6.74</c:v>
                </c:pt>
                <c:pt idx="977">
                  <c:v>6.65</c:v>
                </c:pt>
                <c:pt idx="978">
                  <c:v>6.65</c:v>
                </c:pt>
                <c:pt idx="979">
                  <c:v>6.73</c:v>
                </c:pt>
                <c:pt idx="980">
                  <c:v>6.8</c:v>
                </c:pt>
                <c:pt idx="981">
                  <c:v>6.92</c:v>
                </c:pt>
                <c:pt idx="982">
                  <c:v>7.03</c:v>
                </c:pt>
                <c:pt idx="983">
                  <c:v>6.95</c:v>
                </c:pt>
                <c:pt idx="984">
                  <c:v>6.91</c:v>
                </c:pt>
                <c:pt idx="985">
                  <c:v>6.95</c:v>
                </c:pt>
                <c:pt idx="986">
                  <c:v>6.95</c:v>
                </c:pt>
                <c:pt idx="987">
                  <c:v>6.98</c:v>
                </c:pt>
                <c:pt idx="988">
                  <c:v>6.98</c:v>
                </c:pt>
                <c:pt idx="989">
                  <c:v>6.92</c:v>
                </c:pt>
                <c:pt idx="990">
                  <c:v>6.91</c:v>
                </c:pt>
                <c:pt idx="991">
                  <c:v>6.93</c:v>
                </c:pt>
                <c:pt idx="992">
                  <c:v>6.94</c:v>
                </c:pt>
                <c:pt idx="993">
                  <c:v>6.9</c:v>
                </c:pt>
                <c:pt idx="994">
                  <c:v>6.92</c:v>
                </c:pt>
                <c:pt idx="995">
                  <c:v>6.95</c:v>
                </c:pt>
                <c:pt idx="996">
                  <c:v>6.97</c:v>
                </c:pt>
                <c:pt idx="997">
                  <c:v>6.95</c:v>
                </c:pt>
                <c:pt idx="998">
                  <c:v>6.93</c:v>
                </c:pt>
                <c:pt idx="999">
                  <c:v>6.86</c:v>
                </c:pt>
                <c:pt idx="1000">
                  <c:v>6.76</c:v>
                </c:pt>
                <c:pt idx="1001">
                  <c:v>6.75</c:v>
                </c:pt>
                <c:pt idx="1002">
                  <c:v>6.61</c:v>
                </c:pt>
                <c:pt idx="1003">
                  <c:v>6.65</c:v>
                </c:pt>
                <c:pt idx="1004">
                  <c:v>6.58</c:v>
                </c:pt>
                <c:pt idx="1005">
                  <c:v>6.52</c:v>
                </c:pt>
                <c:pt idx="1006">
                  <c:v>6.47</c:v>
                </c:pt>
                <c:pt idx="1007">
                  <c:v>6.38</c:v>
                </c:pt>
                <c:pt idx="1008">
                  <c:v>6.35</c:v>
                </c:pt>
                <c:pt idx="1009">
                  <c:v>6.52</c:v>
                </c:pt>
                <c:pt idx="1010">
                  <c:v>6.6</c:v>
                </c:pt>
                <c:pt idx="1011">
                  <c:v>6.6</c:v>
                </c:pt>
                <c:pt idx="1012">
                  <c:v>6.58</c:v>
                </c:pt>
                <c:pt idx="1013">
                  <c:v>6.61</c:v>
                </c:pt>
                <c:pt idx="1014">
                  <c:v>6.55</c:v>
                </c:pt>
                <c:pt idx="1015">
                  <c:v>6.61</c:v>
                </c:pt>
                <c:pt idx="1016">
                  <c:v>6.88</c:v>
                </c:pt>
                <c:pt idx="1017">
                  <c:v>6.89</c:v>
                </c:pt>
                <c:pt idx="1018">
                  <c:v>6.95</c:v>
                </c:pt>
                <c:pt idx="1019">
                  <c:v>6.85</c:v>
                </c:pt>
                <c:pt idx="1020">
                  <c:v>6.8</c:v>
                </c:pt>
                <c:pt idx="1021">
                  <c:v>6.75</c:v>
                </c:pt>
                <c:pt idx="1022">
                  <c:v>6.62</c:v>
                </c:pt>
                <c:pt idx="1023">
                  <c:v>6.62</c:v>
                </c:pt>
                <c:pt idx="1024">
                  <c:v>6.66</c:v>
                </c:pt>
                <c:pt idx="1025">
                  <c:v>6.66</c:v>
                </c:pt>
                <c:pt idx="1026">
                  <c:v>6.61</c:v>
                </c:pt>
                <c:pt idx="1027">
                  <c:v>6.66</c:v>
                </c:pt>
                <c:pt idx="1028">
                  <c:v>6.65</c:v>
                </c:pt>
                <c:pt idx="1029">
                  <c:v>6.6</c:v>
                </c:pt>
                <c:pt idx="1030">
                  <c:v>6.68</c:v>
                </c:pt>
                <c:pt idx="1031">
                  <c:v>6.69</c:v>
                </c:pt>
                <c:pt idx="1032">
                  <c:v>6.68</c:v>
                </c:pt>
                <c:pt idx="1033">
                  <c:v>6.68</c:v>
                </c:pt>
                <c:pt idx="1034">
                  <c:v>6.79</c:v>
                </c:pt>
                <c:pt idx="1035">
                  <c:v>6.78</c:v>
                </c:pt>
                <c:pt idx="1036">
                  <c:v>6.8</c:v>
                </c:pt>
                <c:pt idx="1037">
                  <c:v>6.79</c:v>
                </c:pt>
                <c:pt idx="1038">
                  <c:v>6.8</c:v>
                </c:pt>
                <c:pt idx="1039">
                  <c:v>6.8</c:v>
                </c:pt>
                <c:pt idx="1040">
                  <c:v>6.79</c:v>
                </c:pt>
                <c:pt idx="1041">
                  <c:v>6.85</c:v>
                </c:pt>
                <c:pt idx="1042">
                  <c:v>6.94</c:v>
                </c:pt>
                <c:pt idx="1043">
                  <c:v>6.99</c:v>
                </c:pt>
                <c:pt idx="1044">
                  <c:v>6.97</c:v>
                </c:pt>
                <c:pt idx="1045">
                  <c:v>7.06</c:v>
                </c:pt>
                <c:pt idx="1046">
                  <c:v>7.06</c:v>
                </c:pt>
                <c:pt idx="1047">
                  <c:v>7.13</c:v>
                </c:pt>
                <c:pt idx="1048">
                  <c:v>7.18</c:v>
                </c:pt>
                <c:pt idx="1049">
                  <c:v>7.09</c:v>
                </c:pt>
                <c:pt idx="1050">
                  <c:v>6.88</c:v>
                </c:pt>
                <c:pt idx="1051">
                  <c:v>6.95</c:v>
                </c:pt>
                <c:pt idx="1052">
                  <c:v>6.93</c:v>
                </c:pt>
                <c:pt idx="1053">
                  <c:v>7.03</c:v>
                </c:pt>
                <c:pt idx="1054">
                  <c:v>7.01</c:v>
                </c:pt>
                <c:pt idx="1055">
                  <c:v>7.01</c:v>
                </c:pt>
                <c:pt idx="1056">
                  <c:v>7</c:v>
                </c:pt>
                <c:pt idx="1057">
                  <c:v>7.01</c:v>
                </c:pt>
                <c:pt idx="1058">
                  <c:v>7.06</c:v>
                </c:pt>
                <c:pt idx="1059">
                  <c:v>7.05</c:v>
                </c:pt>
                <c:pt idx="1060">
                  <c:v>7.11</c:v>
                </c:pt>
                <c:pt idx="1061">
                  <c:v>7.07</c:v>
                </c:pt>
                <c:pt idx="1062">
                  <c:v>7.08</c:v>
                </c:pt>
                <c:pt idx="1063">
                  <c:v>7.14</c:v>
                </c:pt>
                <c:pt idx="1064">
                  <c:v>7.14</c:v>
                </c:pt>
                <c:pt idx="1065">
                  <c:v>7.14</c:v>
                </c:pt>
                <c:pt idx="1066">
                  <c:v>7.09</c:v>
                </c:pt>
                <c:pt idx="1067">
                  <c:v>7.05</c:v>
                </c:pt>
                <c:pt idx="1068">
                  <c:v>6.99</c:v>
                </c:pt>
                <c:pt idx="1069">
                  <c:v>7.07</c:v>
                </c:pt>
                <c:pt idx="1070">
                  <c:v>7.1</c:v>
                </c:pt>
                <c:pt idx="1071">
                  <c:v>7.05</c:v>
                </c:pt>
                <c:pt idx="1072">
                  <c:v>6.91</c:v>
                </c:pt>
                <c:pt idx="1073">
                  <c:v>6.99</c:v>
                </c:pt>
                <c:pt idx="1074">
                  <c:v>6.97</c:v>
                </c:pt>
                <c:pt idx="1075">
                  <c:v>6.84</c:v>
                </c:pt>
                <c:pt idx="1076">
                  <c:v>6.8</c:v>
                </c:pt>
                <c:pt idx="1077">
                  <c:v>6.85</c:v>
                </c:pt>
                <c:pt idx="1078">
                  <c:v>6.89</c:v>
                </c:pt>
                <c:pt idx="1079">
                  <c:v>6.84</c:v>
                </c:pt>
                <c:pt idx="1080">
                  <c:v>6.85</c:v>
                </c:pt>
                <c:pt idx="1081">
                  <c:v>6.75</c:v>
                </c:pt>
                <c:pt idx="1082">
                  <c:v>6.75</c:v>
                </c:pt>
                <c:pt idx="1083">
                  <c:v>6.78</c:v>
                </c:pt>
                <c:pt idx="1084">
                  <c:v>6.71</c:v>
                </c:pt>
                <c:pt idx="1085">
                  <c:v>6.75</c:v>
                </c:pt>
                <c:pt idx="1086">
                  <c:v>6.79</c:v>
                </c:pt>
                <c:pt idx="1087">
                  <c:v>6.8</c:v>
                </c:pt>
                <c:pt idx="1088">
                  <c:v>6.85</c:v>
                </c:pt>
                <c:pt idx="1089">
                  <c:v>6.98</c:v>
                </c:pt>
                <c:pt idx="1090">
                  <c:v>6.93</c:v>
                </c:pt>
                <c:pt idx="1091">
                  <c:v>6.9</c:v>
                </c:pt>
                <c:pt idx="1092">
                  <c:v>7.02</c:v>
                </c:pt>
                <c:pt idx="1093">
                  <c:v>6.94</c:v>
                </c:pt>
                <c:pt idx="1094">
                  <c:v>6.91</c:v>
                </c:pt>
                <c:pt idx="1095">
                  <c:v>6.94</c:v>
                </c:pt>
                <c:pt idx="1096">
                  <c:v>6.93</c:v>
                </c:pt>
                <c:pt idx="1097">
                  <c:v>6.93</c:v>
                </c:pt>
                <c:pt idx="1098">
                  <c:v>6.82</c:v>
                </c:pt>
                <c:pt idx="1099">
                  <c:v>6.76</c:v>
                </c:pt>
                <c:pt idx="1100">
                  <c:v>6.75</c:v>
                </c:pt>
                <c:pt idx="1101">
                  <c:v>6.81</c:v>
                </c:pt>
                <c:pt idx="1102">
                  <c:v>6.82</c:v>
                </c:pt>
                <c:pt idx="1103">
                  <c:v>6.81</c:v>
                </c:pt>
                <c:pt idx="1104">
                  <c:v>6.78</c:v>
                </c:pt>
                <c:pt idx="1105">
                  <c:v>6.83</c:v>
                </c:pt>
                <c:pt idx="1106">
                  <c:v>6.85</c:v>
                </c:pt>
                <c:pt idx="1107">
                  <c:v>6.87</c:v>
                </c:pt>
                <c:pt idx="1108">
                  <c:v>6.98</c:v>
                </c:pt>
                <c:pt idx="1109">
                  <c:v>7.08</c:v>
                </c:pt>
                <c:pt idx="1110">
                  <c:v>7.04</c:v>
                </c:pt>
                <c:pt idx="1111">
                  <c:v>7</c:v>
                </c:pt>
                <c:pt idx="1112">
                  <c:v>7.42</c:v>
                </c:pt>
                <c:pt idx="1113">
                  <c:v>7.41</c:v>
                </c:pt>
                <c:pt idx="1114">
                  <c:v>7.4</c:v>
                </c:pt>
                <c:pt idx="1115">
                  <c:v>7.46</c:v>
                </c:pt>
                <c:pt idx="1116">
                  <c:v>7.47</c:v>
                </c:pt>
                <c:pt idx="1117">
                  <c:v>7.57</c:v>
                </c:pt>
                <c:pt idx="1118">
                  <c:v>7.64</c:v>
                </c:pt>
                <c:pt idx="1119">
                  <c:v>7.56</c:v>
                </c:pt>
                <c:pt idx="1120">
                  <c:v>7.66</c:v>
                </c:pt>
                <c:pt idx="1121">
                  <c:v>7.87</c:v>
                </c:pt>
                <c:pt idx="1122">
                  <c:v>7.94</c:v>
                </c:pt>
                <c:pt idx="1123">
                  <c:v>7.9</c:v>
                </c:pt>
                <c:pt idx="1124">
                  <c:v>7.77</c:v>
                </c:pt>
                <c:pt idx="1125">
                  <c:v>7.79</c:v>
                </c:pt>
                <c:pt idx="1126">
                  <c:v>7.89</c:v>
                </c:pt>
                <c:pt idx="1127">
                  <c:v>7.79</c:v>
                </c:pt>
                <c:pt idx="1128">
                  <c:v>7.81</c:v>
                </c:pt>
                <c:pt idx="1129">
                  <c:v>7.53</c:v>
                </c:pt>
                <c:pt idx="1130">
                  <c:v>7.52</c:v>
                </c:pt>
                <c:pt idx="1131">
                  <c:v>7.62</c:v>
                </c:pt>
                <c:pt idx="1132">
                  <c:v>7.65</c:v>
                </c:pt>
                <c:pt idx="1133">
                  <c:v>7.6</c:v>
                </c:pt>
                <c:pt idx="1134">
                  <c:v>7.52</c:v>
                </c:pt>
                <c:pt idx="1135">
                  <c:v>7.47</c:v>
                </c:pt>
                <c:pt idx="1136">
                  <c:v>7.37</c:v>
                </c:pt>
                <c:pt idx="1137">
                  <c:v>7.37</c:v>
                </c:pt>
                <c:pt idx="1138">
                  <c:v>7.47</c:v>
                </c:pt>
                <c:pt idx="1139">
                  <c:v>7.3</c:v>
                </c:pt>
                <c:pt idx="1140">
                  <c:v>7.35</c:v>
                </c:pt>
                <c:pt idx="1141">
                  <c:v>7.28</c:v>
                </c:pt>
                <c:pt idx="1142">
                  <c:v>7.23</c:v>
                </c:pt>
                <c:pt idx="1143">
                  <c:v>7.24</c:v>
                </c:pt>
                <c:pt idx="1144">
                  <c:v>7.37</c:v>
                </c:pt>
                <c:pt idx="1145">
                  <c:v>7.4</c:v>
                </c:pt>
                <c:pt idx="1146">
                  <c:v>7.43</c:v>
                </c:pt>
                <c:pt idx="1147">
                  <c:v>7.44</c:v>
                </c:pt>
                <c:pt idx="1148">
                  <c:v>7.37</c:v>
                </c:pt>
                <c:pt idx="1149">
                  <c:v>7.36</c:v>
                </c:pt>
                <c:pt idx="1150">
                  <c:v>7.35</c:v>
                </c:pt>
                <c:pt idx="1151">
                  <c:v>7.34</c:v>
                </c:pt>
                <c:pt idx="1152">
                  <c:v>7.39</c:v>
                </c:pt>
                <c:pt idx="1153">
                  <c:v>7.46</c:v>
                </c:pt>
                <c:pt idx="1154">
                  <c:v>7.5</c:v>
                </c:pt>
                <c:pt idx="1155">
                  <c:v>7.5</c:v>
                </c:pt>
                <c:pt idx="1156">
                  <c:v>7.45</c:v>
                </c:pt>
                <c:pt idx="1157">
                  <c:v>7.62</c:v>
                </c:pt>
                <c:pt idx="1158">
                  <c:v>7.61</c:v>
                </c:pt>
                <c:pt idx="1159">
                  <c:v>7.54</c:v>
                </c:pt>
                <c:pt idx="1160">
                  <c:v>7.52</c:v>
                </c:pt>
                <c:pt idx="1161">
                  <c:v>7.64</c:v>
                </c:pt>
                <c:pt idx="1162">
                  <c:v>7.61</c:v>
                </c:pt>
                <c:pt idx="1163">
                  <c:v>7.61</c:v>
                </c:pt>
                <c:pt idx="1164">
                  <c:v>7.63</c:v>
                </c:pt>
                <c:pt idx="1165">
                  <c:v>7.6</c:v>
                </c:pt>
                <c:pt idx="1166">
                  <c:v>7.6</c:v>
                </c:pt>
                <c:pt idx="1167">
                  <c:v>7.67</c:v>
                </c:pt>
                <c:pt idx="1168">
                  <c:v>7.66</c:v>
                </c:pt>
                <c:pt idx="1169">
                  <c:v>7.62</c:v>
                </c:pt>
                <c:pt idx="1170">
                  <c:v>7.61</c:v>
                </c:pt>
                <c:pt idx="1171">
                  <c:v>7.64</c:v>
                </c:pt>
                <c:pt idx="1172">
                  <c:v>7.62</c:v>
                </c:pt>
                <c:pt idx="1173">
                  <c:v>7.59</c:v>
                </c:pt>
                <c:pt idx="1174">
                  <c:v>7.61</c:v>
                </c:pt>
                <c:pt idx="1175">
                  <c:v>7.6</c:v>
                </c:pt>
                <c:pt idx="1176">
                  <c:v>7.54</c:v>
                </c:pt>
                <c:pt idx="1177">
                  <c:v>7.46</c:v>
                </c:pt>
                <c:pt idx="1178">
                  <c:v>7.42</c:v>
                </c:pt>
                <c:pt idx="1179">
                  <c:v>7.56</c:v>
                </c:pt>
                <c:pt idx="1180">
                  <c:v>7.51</c:v>
                </c:pt>
                <c:pt idx="1181">
                  <c:v>7.53</c:v>
                </c:pt>
                <c:pt idx="1182">
                  <c:v>7.6</c:v>
                </c:pt>
                <c:pt idx="1183">
                  <c:v>7.6</c:v>
                </c:pt>
                <c:pt idx="1184">
                  <c:v>7.6</c:v>
                </c:pt>
                <c:pt idx="1185">
                  <c:v>7.58</c:v>
                </c:pt>
                <c:pt idx="1186">
                  <c:v>7.6</c:v>
                </c:pt>
                <c:pt idx="1187">
                  <c:v>7.6</c:v>
                </c:pt>
                <c:pt idx="1188">
                  <c:v>7.77</c:v>
                </c:pt>
                <c:pt idx="1189">
                  <c:v>7.75</c:v>
                </c:pt>
                <c:pt idx="1190">
                  <c:v>7.8</c:v>
                </c:pt>
                <c:pt idx="1191">
                  <c:v>7.8</c:v>
                </c:pt>
                <c:pt idx="1192">
                  <c:v>7.76</c:v>
                </c:pt>
                <c:pt idx="1193">
                  <c:v>7.65</c:v>
                </c:pt>
                <c:pt idx="1194">
                  <c:v>7.58</c:v>
                </c:pt>
                <c:pt idx="1195">
                  <c:v>7.46</c:v>
                </c:pt>
                <c:pt idx="1196">
                  <c:v>7.45</c:v>
                </c:pt>
                <c:pt idx="1197">
                  <c:v>7.37</c:v>
                </c:pt>
                <c:pt idx="1198">
                  <c:v>7.32</c:v>
                </c:pt>
                <c:pt idx="1199">
                  <c:v>7.42</c:v>
                </c:pt>
                <c:pt idx="1200">
                  <c:v>7.45</c:v>
                </c:pt>
                <c:pt idx="1201">
                  <c:v>7.33</c:v>
                </c:pt>
                <c:pt idx="1202">
                  <c:v>7.3</c:v>
                </c:pt>
                <c:pt idx="1203">
                  <c:v>7.35</c:v>
                </c:pt>
                <c:pt idx="1204">
                  <c:v>7.25</c:v>
                </c:pt>
                <c:pt idx="1205">
                  <c:v>7.22</c:v>
                </c:pt>
                <c:pt idx="1206">
                  <c:v>7.31</c:v>
                </c:pt>
                <c:pt idx="1207">
                  <c:v>7.32</c:v>
                </c:pt>
                <c:pt idx="1208">
                  <c:v>7.22</c:v>
                </c:pt>
                <c:pt idx="1209">
                  <c:v>7.15</c:v>
                </c:pt>
                <c:pt idx="1210">
                  <c:v>7.15</c:v>
                </c:pt>
                <c:pt idx="1211">
                  <c:v>7.14</c:v>
                </c:pt>
                <c:pt idx="1212">
                  <c:v>7.2</c:v>
                </c:pt>
                <c:pt idx="1213">
                  <c:v>7.21</c:v>
                </c:pt>
                <c:pt idx="1214">
                  <c:v>7.13</c:v>
                </c:pt>
                <c:pt idx="1215">
                  <c:v>7.1</c:v>
                </c:pt>
                <c:pt idx="1216">
                  <c:v>7.13</c:v>
                </c:pt>
                <c:pt idx="1217">
                  <c:v>7.05</c:v>
                </c:pt>
                <c:pt idx="1218">
                  <c:v>6.96</c:v>
                </c:pt>
                <c:pt idx="1219">
                  <c:v>6.95</c:v>
                </c:pt>
                <c:pt idx="1220">
                  <c:v>6.95</c:v>
                </c:pt>
                <c:pt idx="1221">
                  <c:v>6.99</c:v>
                </c:pt>
                <c:pt idx="1222">
                  <c:v>6.81</c:v>
                </c:pt>
                <c:pt idx="1223">
                  <c:v>6.85</c:v>
                </c:pt>
                <c:pt idx="1224">
                  <c:v>6.89</c:v>
                </c:pt>
                <c:pt idx="1225">
                  <c:v>6.94</c:v>
                </c:pt>
                <c:pt idx="1226">
                  <c:v>6.91</c:v>
                </c:pt>
                <c:pt idx="1227">
                  <c:v>6.9</c:v>
                </c:pt>
                <c:pt idx="1228">
                  <c:v>6.87</c:v>
                </c:pt>
                <c:pt idx="1229">
                  <c:v>6.9</c:v>
                </c:pt>
                <c:pt idx="1230">
                  <c:v>6.91</c:v>
                </c:pt>
                <c:pt idx="1231">
                  <c:v>6.92</c:v>
                </c:pt>
                <c:pt idx="1232">
                  <c:v>6.94</c:v>
                </c:pt>
                <c:pt idx="1233">
                  <c:v>6.93</c:v>
                </c:pt>
                <c:pt idx="1234">
                  <c:v>6.94</c:v>
                </c:pt>
                <c:pt idx="1235">
                  <c:v>6.94</c:v>
                </c:pt>
                <c:pt idx="1236">
                  <c:v>6.92</c:v>
                </c:pt>
                <c:pt idx="1237">
                  <c:v>6.85</c:v>
                </c:pt>
                <c:pt idx="1238">
                  <c:v>6.79</c:v>
                </c:pt>
                <c:pt idx="1239">
                  <c:v>6.74</c:v>
                </c:pt>
                <c:pt idx="1240">
                  <c:v>6.71</c:v>
                </c:pt>
                <c:pt idx="1241">
                  <c:v>6.75</c:v>
                </c:pt>
                <c:pt idx="1242">
                  <c:v>6.75</c:v>
                </c:pt>
                <c:pt idx="1243">
                  <c:v>6.76</c:v>
                </c:pt>
                <c:pt idx="1244">
                  <c:v>6.75</c:v>
                </c:pt>
                <c:pt idx="1245">
                  <c:v>6.68</c:v>
                </c:pt>
                <c:pt idx="1246">
                  <c:v>6.73</c:v>
                </c:pt>
                <c:pt idx="1247">
                  <c:v>6.71</c:v>
                </c:pt>
                <c:pt idx="1248">
                  <c:v>6.71</c:v>
                </c:pt>
                <c:pt idx="1249">
                  <c:v>6.7</c:v>
                </c:pt>
                <c:pt idx="1250">
                  <c:v>6.68</c:v>
                </c:pt>
                <c:pt idx="1251">
                  <c:v>6.7</c:v>
                </c:pt>
                <c:pt idx="1252">
                  <c:v>6.77</c:v>
                </c:pt>
                <c:pt idx="1253">
                  <c:v>6.82</c:v>
                </c:pt>
                <c:pt idx="1254">
                  <c:v>6.79</c:v>
                </c:pt>
                <c:pt idx="1255">
                  <c:v>6.95</c:v>
                </c:pt>
                <c:pt idx="1256">
                  <c:v>7.03</c:v>
                </c:pt>
                <c:pt idx="1257">
                  <c:v>7.02</c:v>
                </c:pt>
                <c:pt idx="1258">
                  <c:v>7.01</c:v>
                </c:pt>
                <c:pt idx="1259">
                  <c:v>7.02</c:v>
                </c:pt>
                <c:pt idx="1260">
                  <c:v>7.08</c:v>
                </c:pt>
                <c:pt idx="1261">
                  <c:v>7.1</c:v>
                </c:pt>
                <c:pt idx="1262">
                  <c:v>6.99</c:v>
                </c:pt>
                <c:pt idx="1263">
                  <c:v>6.96</c:v>
                </c:pt>
                <c:pt idx="1264">
                  <c:v>7.07</c:v>
                </c:pt>
                <c:pt idx="1265">
                  <c:v>7.09</c:v>
                </c:pt>
                <c:pt idx="1266">
                  <c:v>7.05</c:v>
                </c:pt>
                <c:pt idx="1267">
                  <c:v>7.05</c:v>
                </c:pt>
                <c:pt idx="1268">
                  <c:v>7.05</c:v>
                </c:pt>
                <c:pt idx="1269">
                  <c:v>7.06</c:v>
                </c:pt>
                <c:pt idx="1270">
                  <c:v>7.05</c:v>
                </c:pt>
                <c:pt idx="1271">
                  <c:v>6.96</c:v>
                </c:pt>
                <c:pt idx="1272">
                  <c:v>6.99</c:v>
                </c:pt>
                <c:pt idx="1273">
                  <c:v>7</c:v>
                </c:pt>
                <c:pt idx="1274">
                  <c:v>6.97</c:v>
                </c:pt>
                <c:pt idx="1275">
                  <c:v>7</c:v>
                </c:pt>
                <c:pt idx="1276">
                  <c:v>7</c:v>
                </c:pt>
                <c:pt idx="1277">
                  <c:v>7</c:v>
                </c:pt>
                <c:pt idx="1278">
                  <c:v>7.06</c:v>
                </c:pt>
                <c:pt idx="1279">
                  <c:v>7.05</c:v>
                </c:pt>
                <c:pt idx="1280">
                  <c:v>7.05</c:v>
                </c:pt>
                <c:pt idx="1281">
                  <c:v>6.95</c:v>
                </c:pt>
                <c:pt idx="1282">
                  <c:v>6.95</c:v>
                </c:pt>
                <c:pt idx="1283">
                  <c:v>6.89</c:v>
                </c:pt>
                <c:pt idx="1284">
                  <c:v>6.87</c:v>
                </c:pt>
                <c:pt idx="1285">
                  <c:v>6.9</c:v>
                </c:pt>
                <c:pt idx="1286">
                  <c:v>6.9</c:v>
                </c:pt>
                <c:pt idx="1287">
                  <c:v>6.9</c:v>
                </c:pt>
                <c:pt idx="1288">
                  <c:v>6.89</c:v>
                </c:pt>
                <c:pt idx="1289">
                  <c:v>6.95</c:v>
                </c:pt>
                <c:pt idx="1290">
                  <c:v>7</c:v>
                </c:pt>
                <c:pt idx="1291">
                  <c:v>6.97</c:v>
                </c:pt>
                <c:pt idx="1292">
                  <c:v>6.95</c:v>
                </c:pt>
                <c:pt idx="1293">
                  <c:v>6.96</c:v>
                </c:pt>
                <c:pt idx="1294">
                  <c:v>6.9</c:v>
                </c:pt>
                <c:pt idx="1295">
                  <c:v>6.91</c:v>
                </c:pt>
                <c:pt idx="1296">
                  <c:v>6.87</c:v>
                </c:pt>
                <c:pt idx="1297">
                  <c:v>6.84</c:v>
                </c:pt>
                <c:pt idx="1298">
                  <c:v>6.85</c:v>
                </c:pt>
                <c:pt idx="1299">
                  <c:v>6.84</c:v>
                </c:pt>
                <c:pt idx="1300">
                  <c:v>6.85</c:v>
                </c:pt>
                <c:pt idx="1301">
                  <c:v>6.66</c:v>
                </c:pt>
                <c:pt idx="1302">
                  <c:v>6.66</c:v>
                </c:pt>
                <c:pt idx="1303">
                  <c:v>6.69</c:v>
                </c:pt>
                <c:pt idx="1304">
                  <c:v>6.67</c:v>
                </c:pt>
                <c:pt idx="1305">
                  <c:v>6.67</c:v>
                </c:pt>
                <c:pt idx="1306">
                  <c:v>6.67</c:v>
                </c:pt>
                <c:pt idx="1307">
                  <c:v>6.7</c:v>
                </c:pt>
                <c:pt idx="1308">
                  <c:v>6.72</c:v>
                </c:pt>
                <c:pt idx="1309">
                  <c:v>6.71</c:v>
                </c:pt>
                <c:pt idx="1310">
                  <c:v>6.68</c:v>
                </c:pt>
                <c:pt idx="1311">
                  <c:v>6.7</c:v>
                </c:pt>
                <c:pt idx="1312">
                  <c:v>6.71</c:v>
                </c:pt>
                <c:pt idx="1313">
                  <c:v>6.72</c:v>
                </c:pt>
                <c:pt idx="1314">
                  <c:v>6.71</c:v>
                </c:pt>
                <c:pt idx="1315">
                  <c:v>6.71</c:v>
                </c:pt>
                <c:pt idx="1316">
                  <c:v>6.72</c:v>
                </c:pt>
                <c:pt idx="1317">
                  <c:v>6.7</c:v>
                </c:pt>
                <c:pt idx="1318">
                  <c:v>6.62</c:v>
                </c:pt>
                <c:pt idx="1319">
                  <c:v>6.64</c:v>
                </c:pt>
                <c:pt idx="1320">
                  <c:v>6.64</c:v>
                </c:pt>
                <c:pt idx="1321">
                  <c:v>6.65</c:v>
                </c:pt>
                <c:pt idx="1322">
                  <c:v>6.62</c:v>
                </c:pt>
                <c:pt idx="1323">
                  <c:v>6.63</c:v>
                </c:pt>
                <c:pt idx="1324">
                  <c:v>6.6</c:v>
                </c:pt>
                <c:pt idx="1325">
                  <c:v>6.59</c:v>
                </c:pt>
                <c:pt idx="1326">
                  <c:v>6.59</c:v>
                </c:pt>
                <c:pt idx="1327">
                  <c:v>6.59</c:v>
                </c:pt>
                <c:pt idx="1328">
                  <c:v>6.59</c:v>
                </c:pt>
                <c:pt idx="1329">
                  <c:v>6.55</c:v>
                </c:pt>
                <c:pt idx="1330">
                  <c:v>6.55</c:v>
                </c:pt>
                <c:pt idx="1331">
                  <c:v>6.56</c:v>
                </c:pt>
                <c:pt idx="1332">
                  <c:v>6.5</c:v>
                </c:pt>
                <c:pt idx="1333">
                  <c:v>6.47</c:v>
                </c:pt>
                <c:pt idx="1334">
                  <c:v>6.45</c:v>
                </c:pt>
                <c:pt idx="1335">
                  <c:v>6.45</c:v>
                </c:pt>
                <c:pt idx="1336">
                  <c:v>6.52</c:v>
                </c:pt>
                <c:pt idx="1337">
                  <c:v>6.55</c:v>
                </c:pt>
                <c:pt idx="1338">
                  <c:v>6.55</c:v>
                </c:pt>
                <c:pt idx="1339">
                  <c:v>6.55</c:v>
                </c:pt>
                <c:pt idx="1340">
                  <c:v>6.53</c:v>
                </c:pt>
                <c:pt idx="1341">
                  <c:v>6.56</c:v>
                </c:pt>
                <c:pt idx="1342">
                  <c:v>6.58</c:v>
                </c:pt>
                <c:pt idx="1343">
                  <c:v>6.57</c:v>
                </c:pt>
                <c:pt idx="1344">
                  <c:v>6.53</c:v>
                </c:pt>
                <c:pt idx="1345">
                  <c:v>6.5</c:v>
                </c:pt>
                <c:pt idx="1346">
                  <c:v>6.52</c:v>
                </c:pt>
                <c:pt idx="1347">
                  <c:v>6.55</c:v>
                </c:pt>
                <c:pt idx="1348">
                  <c:v>6.55</c:v>
                </c:pt>
                <c:pt idx="1349">
                  <c:v>6.56</c:v>
                </c:pt>
                <c:pt idx="1350">
                  <c:v>6.54</c:v>
                </c:pt>
                <c:pt idx="1351">
                  <c:v>6.53</c:v>
                </c:pt>
                <c:pt idx="1352">
                  <c:v>6.55</c:v>
                </c:pt>
                <c:pt idx="1353">
                  <c:v>6.55</c:v>
                </c:pt>
                <c:pt idx="1354">
                  <c:v>6.61</c:v>
                </c:pt>
                <c:pt idx="1355">
                  <c:v>6.75</c:v>
                </c:pt>
                <c:pt idx="1356">
                  <c:v>6.87</c:v>
                </c:pt>
                <c:pt idx="1357">
                  <c:v>6.81</c:v>
                </c:pt>
                <c:pt idx="1358">
                  <c:v>6.8</c:v>
                </c:pt>
                <c:pt idx="1359">
                  <c:v>6.88</c:v>
                </c:pt>
                <c:pt idx="1360">
                  <c:v>6.85</c:v>
                </c:pt>
                <c:pt idx="1361">
                  <c:v>6.8</c:v>
                </c:pt>
                <c:pt idx="1362">
                  <c:v>6.72</c:v>
                </c:pt>
                <c:pt idx="1363">
                  <c:v>6.74</c:v>
                </c:pt>
                <c:pt idx="1364">
                  <c:v>6.75</c:v>
                </c:pt>
                <c:pt idx="1365">
                  <c:v>6.76</c:v>
                </c:pt>
                <c:pt idx="1366">
                  <c:v>6.76</c:v>
                </c:pt>
                <c:pt idx="1367">
                  <c:v>6.73</c:v>
                </c:pt>
                <c:pt idx="1368">
                  <c:v>6.56</c:v>
                </c:pt>
                <c:pt idx="1369">
                  <c:v>6.61</c:v>
                </c:pt>
                <c:pt idx="1370">
                  <c:v>6.63</c:v>
                </c:pt>
                <c:pt idx="1371">
                  <c:v>6.63</c:v>
                </c:pt>
                <c:pt idx="1372">
                  <c:v>6.61</c:v>
                </c:pt>
                <c:pt idx="1373">
                  <c:v>6.61</c:v>
                </c:pt>
                <c:pt idx="1374">
                  <c:v>6.62</c:v>
                </c:pt>
                <c:pt idx="1375">
                  <c:v>6.61</c:v>
                </c:pt>
                <c:pt idx="1376">
                  <c:v>6.63</c:v>
                </c:pt>
                <c:pt idx="1377">
                  <c:v>6.61</c:v>
                </c:pt>
                <c:pt idx="1378">
                  <c:v>6.57</c:v>
                </c:pt>
                <c:pt idx="1379">
                  <c:v>6.58</c:v>
                </c:pt>
                <c:pt idx="1380">
                  <c:v>6.56</c:v>
                </c:pt>
                <c:pt idx="1381">
                  <c:v>6.56</c:v>
                </c:pt>
                <c:pt idx="1382">
                  <c:v>6.55</c:v>
                </c:pt>
                <c:pt idx="1383">
                  <c:v>6.55</c:v>
                </c:pt>
                <c:pt idx="1384">
                  <c:v>6.55</c:v>
                </c:pt>
                <c:pt idx="1385">
                  <c:v>6.51</c:v>
                </c:pt>
                <c:pt idx="1386">
                  <c:v>6.47</c:v>
                </c:pt>
                <c:pt idx="1387">
                  <c:v>6.46</c:v>
                </c:pt>
                <c:pt idx="1388">
                  <c:v>6.45</c:v>
                </c:pt>
                <c:pt idx="1389">
                  <c:v>6.5</c:v>
                </c:pt>
                <c:pt idx="1390">
                  <c:v>6.62</c:v>
                </c:pt>
                <c:pt idx="1391">
                  <c:v>6.69</c:v>
                </c:pt>
                <c:pt idx="1392">
                  <c:v>6.73</c:v>
                </c:pt>
                <c:pt idx="1393">
                  <c:v>6.7</c:v>
                </c:pt>
                <c:pt idx="1394">
                  <c:v>6.75</c:v>
                </c:pt>
                <c:pt idx="1395">
                  <c:v>6.71</c:v>
                </c:pt>
                <c:pt idx="1396">
                  <c:v>6.71</c:v>
                </c:pt>
                <c:pt idx="1397">
                  <c:v>6.73</c:v>
                </c:pt>
                <c:pt idx="1398">
                  <c:v>6.69</c:v>
                </c:pt>
                <c:pt idx="1399">
                  <c:v>6.63</c:v>
                </c:pt>
                <c:pt idx="1400">
                  <c:v>6.64</c:v>
                </c:pt>
                <c:pt idx="1401">
                  <c:v>6.74</c:v>
                </c:pt>
                <c:pt idx="1402">
                  <c:v>6.75</c:v>
                </c:pt>
                <c:pt idx="1403">
                  <c:v>6.76</c:v>
                </c:pt>
                <c:pt idx="1404">
                  <c:v>6.88</c:v>
                </c:pt>
                <c:pt idx="1405">
                  <c:v>7</c:v>
                </c:pt>
                <c:pt idx="1406">
                  <c:v>7.02</c:v>
                </c:pt>
                <c:pt idx="1407">
                  <c:v>6.96</c:v>
                </c:pt>
                <c:pt idx="1408">
                  <c:v>6.94</c:v>
                </c:pt>
                <c:pt idx="1409">
                  <c:v>6.87</c:v>
                </c:pt>
                <c:pt idx="1410">
                  <c:v>6.88</c:v>
                </c:pt>
                <c:pt idx="1411">
                  <c:v>6.77</c:v>
                </c:pt>
                <c:pt idx="1412">
                  <c:v>6.78</c:v>
                </c:pt>
                <c:pt idx="1413">
                  <c:v>6.86</c:v>
                </c:pt>
                <c:pt idx="1414">
                  <c:v>6.79</c:v>
                </c:pt>
                <c:pt idx="1415">
                  <c:v>6.75</c:v>
                </c:pt>
                <c:pt idx="1416">
                  <c:v>6.75</c:v>
                </c:pt>
                <c:pt idx="1417">
                  <c:v>6.77</c:v>
                </c:pt>
                <c:pt idx="1418">
                  <c:v>6.79</c:v>
                </c:pt>
                <c:pt idx="1419">
                  <c:v>6.82</c:v>
                </c:pt>
                <c:pt idx="1420">
                  <c:v>6.76</c:v>
                </c:pt>
                <c:pt idx="1421">
                  <c:v>6.79</c:v>
                </c:pt>
                <c:pt idx="1422">
                  <c:v>6.76</c:v>
                </c:pt>
                <c:pt idx="1423">
                  <c:v>6.66</c:v>
                </c:pt>
                <c:pt idx="1424">
                  <c:v>6.65</c:v>
                </c:pt>
                <c:pt idx="1425">
                  <c:v>6.67</c:v>
                </c:pt>
                <c:pt idx="1426">
                  <c:v>6.67</c:v>
                </c:pt>
                <c:pt idx="1427">
                  <c:v>6.7</c:v>
                </c:pt>
                <c:pt idx="1428">
                  <c:v>6.53</c:v>
                </c:pt>
                <c:pt idx="1429">
                  <c:v>6.55</c:v>
                </c:pt>
                <c:pt idx="1430">
                  <c:v>6.57</c:v>
                </c:pt>
                <c:pt idx="1431">
                  <c:v>6.56</c:v>
                </c:pt>
                <c:pt idx="1432">
                  <c:v>6.59</c:v>
                </c:pt>
                <c:pt idx="1433">
                  <c:v>6.61</c:v>
                </c:pt>
                <c:pt idx="1434">
                  <c:v>6.61</c:v>
                </c:pt>
                <c:pt idx="1435">
                  <c:v>6.62</c:v>
                </c:pt>
                <c:pt idx="1436">
                  <c:v>6.63</c:v>
                </c:pt>
                <c:pt idx="1437">
                  <c:v>6.65</c:v>
                </c:pt>
                <c:pt idx="1438">
                  <c:v>6.71</c:v>
                </c:pt>
                <c:pt idx="1439">
                  <c:v>6.71</c:v>
                </c:pt>
                <c:pt idx="1440">
                  <c:v>6.67</c:v>
                </c:pt>
                <c:pt idx="1441">
                  <c:v>6.64</c:v>
                </c:pt>
                <c:pt idx="1442">
                  <c:v>6.64</c:v>
                </c:pt>
                <c:pt idx="1443">
                  <c:v>6.63</c:v>
                </c:pt>
                <c:pt idx="1444">
                  <c:v>6.6</c:v>
                </c:pt>
                <c:pt idx="1445">
                  <c:v>6.64</c:v>
                </c:pt>
                <c:pt idx="1446">
                  <c:v>6.62</c:v>
                </c:pt>
                <c:pt idx="1447">
                  <c:v>6.63</c:v>
                </c:pt>
                <c:pt idx="1448">
                  <c:v>6.62</c:v>
                </c:pt>
                <c:pt idx="1449">
                  <c:v>6.6</c:v>
                </c:pt>
                <c:pt idx="1450">
                  <c:v>6.62</c:v>
                </c:pt>
                <c:pt idx="1451">
                  <c:v>6.52</c:v>
                </c:pt>
                <c:pt idx="1452">
                  <c:v>6.53</c:v>
                </c:pt>
                <c:pt idx="1453">
                  <c:v>6.55</c:v>
                </c:pt>
                <c:pt idx="1454">
                  <c:v>6.54</c:v>
                </c:pt>
                <c:pt idx="1455">
                  <c:v>6.58</c:v>
                </c:pt>
                <c:pt idx="1456">
                  <c:v>6.56</c:v>
                </c:pt>
                <c:pt idx="1457">
                  <c:v>6.59</c:v>
                </c:pt>
                <c:pt idx="1458">
                  <c:v>6.58</c:v>
                </c:pt>
                <c:pt idx="1459">
                  <c:v>6.6</c:v>
                </c:pt>
                <c:pt idx="1460">
                  <c:v>6.59</c:v>
                </c:pt>
                <c:pt idx="1461">
                  <c:v>6.6</c:v>
                </c:pt>
                <c:pt idx="1462">
                  <c:v>6.62</c:v>
                </c:pt>
                <c:pt idx="1463">
                  <c:v>6.65</c:v>
                </c:pt>
                <c:pt idx="1464">
                  <c:v>6.61</c:v>
                </c:pt>
                <c:pt idx="1465">
                  <c:v>6.64</c:v>
                </c:pt>
                <c:pt idx="1466">
                  <c:v>6.62</c:v>
                </c:pt>
                <c:pt idx="1467">
                  <c:v>6.79</c:v>
                </c:pt>
                <c:pt idx="1468">
                  <c:v>6.8</c:v>
                </c:pt>
                <c:pt idx="1469">
                  <c:v>6.91</c:v>
                </c:pt>
                <c:pt idx="1470">
                  <c:v>6.88</c:v>
                </c:pt>
                <c:pt idx="1471">
                  <c:v>6.92</c:v>
                </c:pt>
                <c:pt idx="1472">
                  <c:v>6.91</c:v>
                </c:pt>
                <c:pt idx="1473">
                  <c:v>6.93</c:v>
                </c:pt>
                <c:pt idx="1474">
                  <c:v>6.9</c:v>
                </c:pt>
                <c:pt idx="1475">
                  <c:v>6.83</c:v>
                </c:pt>
                <c:pt idx="1476">
                  <c:v>6.83</c:v>
                </c:pt>
                <c:pt idx="1477">
                  <c:v>6.84</c:v>
                </c:pt>
                <c:pt idx="1478">
                  <c:v>6.84</c:v>
                </c:pt>
                <c:pt idx="1479">
                  <c:v>6.85</c:v>
                </c:pt>
                <c:pt idx="1480">
                  <c:v>6.81</c:v>
                </c:pt>
                <c:pt idx="1481">
                  <c:v>6.8</c:v>
                </c:pt>
                <c:pt idx="1482">
                  <c:v>6.81</c:v>
                </c:pt>
                <c:pt idx="1483">
                  <c:v>6.83</c:v>
                </c:pt>
                <c:pt idx="1484">
                  <c:v>6.85</c:v>
                </c:pt>
                <c:pt idx="1485">
                  <c:v>6.85</c:v>
                </c:pt>
                <c:pt idx="1486">
                  <c:v>6.91</c:v>
                </c:pt>
                <c:pt idx="1487">
                  <c:v>7.02</c:v>
                </c:pt>
                <c:pt idx="1488">
                  <c:v>7.01</c:v>
                </c:pt>
                <c:pt idx="1489">
                  <c:v>7.02</c:v>
                </c:pt>
                <c:pt idx="1490">
                  <c:v>7.14</c:v>
                </c:pt>
                <c:pt idx="1491">
                  <c:v>7.11</c:v>
                </c:pt>
                <c:pt idx="1492">
                  <c:v>7.11</c:v>
                </c:pt>
                <c:pt idx="1493">
                  <c:v>7.08</c:v>
                </c:pt>
                <c:pt idx="1494">
                  <c:v>7.11</c:v>
                </c:pt>
                <c:pt idx="1495">
                  <c:v>7.1</c:v>
                </c:pt>
                <c:pt idx="1496">
                  <c:v>7.11</c:v>
                </c:pt>
                <c:pt idx="1497">
                  <c:v>7.02</c:v>
                </c:pt>
                <c:pt idx="1498">
                  <c:v>6.99</c:v>
                </c:pt>
                <c:pt idx="1499">
                  <c:v>6.99</c:v>
                </c:pt>
                <c:pt idx="1500">
                  <c:v>6.96</c:v>
                </c:pt>
                <c:pt idx="1501">
                  <c:v>6.97</c:v>
                </c:pt>
                <c:pt idx="1502">
                  <c:v>6.97</c:v>
                </c:pt>
                <c:pt idx="1503">
                  <c:v>7.02</c:v>
                </c:pt>
                <c:pt idx="1504">
                  <c:v>7.04</c:v>
                </c:pt>
                <c:pt idx="1505">
                  <c:v>7.07</c:v>
                </c:pt>
                <c:pt idx="1506">
                  <c:v>7.18</c:v>
                </c:pt>
                <c:pt idx="1507">
                  <c:v>7.28</c:v>
                </c:pt>
                <c:pt idx="1508">
                  <c:v>7.26</c:v>
                </c:pt>
                <c:pt idx="1509">
                  <c:v>7.25</c:v>
                </c:pt>
                <c:pt idx="1510">
                  <c:v>7.17</c:v>
                </c:pt>
                <c:pt idx="1511">
                  <c:v>7.19</c:v>
                </c:pt>
                <c:pt idx="1512">
                  <c:v>7.2</c:v>
                </c:pt>
                <c:pt idx="1513">
                  <c:v>7.19</c:v>
                </c:pt>
                <c:pt idx="1514">
                  <c:v>7.2</c:v>
                </c:pt>
                <c:pt idx="1515">
                  <c:v>7.2</c:v>
                </c:pt>
                <c:pt idx="1516">
                  <c:v>7.19</c:v>
                </c:pt>
                <c:pt idx="1517">
                  <c:v>7.26</c:v>
                </c:pt>
                <c:pt idx="1518">
                  <c:v>7.4</c:v>
                </c:pt>
                <c:pt idx="1519">
                  <c:v>7.55</c:v>
                </c:pt>
                <c:pt idx="1520">
                  <c:v>7.57</c:v>
                </c:pt>
                <c:pt idx="1521">
                  <c:v>7.65</c:v>
                </c:pt>
                <c:pt idx="1522">
                  <c:v>7.58</c:v>
                </c:pt>
                <c:pt idx="1523">
                  <c:v>7.54</c:v>
                </c:pt>
                <c:pt idx="1524">
                  <c:v>7.52</c:v>
                </c:pt>
                <c:pt idx="1525">
                  <c:v>7.55</c:v>
                </c:pt>
                <c:pt idx="1526">
                  <c:v>7.62</c:v>
                </c:pt>
                <c:pt idx="1527">
                  <c:v>7.7</c:v>
                </c:pt>
                <c:pt idx="1528">
                  <c:v>7.77</c:v>
                </c:pt>
                <c:pt idx="1529">
                  <c:v>7.76</c:v>
                </c:pt>
                <c:pt idx="1530">
                  <c:v>7.76</c:v>
                </c:pt>
                <c:pt idx="1531">
                  <c:v>7.55</c:v>
                </c:pt>
                <c:pt idx="1532">
                  <c:v>7.68</c:v>
                </c:pt>
                <c:pt idx="1533">
                  <c:v>7.53</c:v>
                </c:pt>
                <c:pt idx="1534">
                  <c:v>7.7</c:v>
                </c:pt>
                <c:pt idx="1535">
                  <c:v>8.18</c:v>
                </c:pt>
                <c:pt idx="1536">
                  <c:v>8.34</c:v>
                </c:pt>
                <c:pt idx="1537">
                  <c:v>8.19</c:v>
                </c:pt>
                <c:pt idx="1538">
                  <c:v>8.1199999999999992</c:v>
                </c:pt>
                <c:pt idx="1539">
                  <c:v>8.3699999999999992</c:v>
                </c:pt>
                <c:pt idx="1540">
                  <c:v>9.07</c:v>
                </c:pt>
                <c:pt idx="1541">
                  <c:v>8.9</c:v>
                </c:pt>
                <c:pt idx="1542">
                  <c:v>8.89</c:v>
                </c:pt>
                <c:pt idx="1543">
                  <c:v>8.67</c:v>
                </c:pt>
                <c:pt idx="1544">
                  <c:v>8.57</c:v>
                </c:pt>
                <c:pt idx="1545">
                  <c:v>8.56</c:v>
                </c:pt>
                <c:pt idx="1546">
                  <c:v>8.6999999999999993</c:v>
                </c:pt>
                <c:pt idx="1547">
                  <c:v>8.41</c:v>
                </c:pt>
                <c:pt idx="1548">
                  <c:v>8.06</c:v>
                </c:pt>
                <c:pt idx="1549">
                  <c:v>8.08</c:v>
                </c:pt>
                <c:pt idx="1550">
                  <c:v>8.07</c:v>
                </c:pt>
                <c:pt idx="1551">
                  <c:v>8.08</c:v>
                </c:pt>
                <c:pt idx="1552">
                  <c:v>8.17</c:v>
                </c:pt>
                <c:pt idx="1553">
                  <c:v>8.15</c:v>
                </c:pt>
                <c:pt idx="1554">
                  <c:v>8.25</c:v>
                </c:pt>
                <c:pt idx="1555">
                  <c:v>8.56</c:v>
                </c:pt>
                <c:pt idx="1556">
                  <c:v>8.4499999999999993</c:v>
                </c:pt>
                <c:pt idx="1557">
                  <c:v>8.14</c:v>
                </c:pt>
                <c:pt idx="1558">
                  <c:v>8.1</c:v>
                </c:pt>
                <c:pt idx="1559">
                  <c:v>8.09</c:v>
                </c:pt>
                <c:pt idx="1560">
                  <c:v>7.95</c:v>
                </c:pt>
                <c:pt idx="1561">
                  <c:v>7.88</c:v>
                </c:pt>
                <c:pt idx="1562">
                  <c:v>7.95</c:v>
                </c:pt>
                <c:pt idx="1563">
                  <c:v>7.96</c:v>
                </c:pt>
                <c:pt idx="1564">
                  <c:v>7.91</c:v>
                </c:pt>
                <c:pt idx="1565">
                  <c:v>7.93</c:v>
                </c:pt>
                <c:pt idx="1566">
                  <c:v>7.9</c:v>
                </c:pt>
                <c:pt idx="1567">
                  <c:v>7.95</c:v>
                </c:pt>
                <c:pt idx="1568">
                  <c:v>7.97</c:v>
                </c:pt>
                <c:pt idx="1569">
                  <c:v>8.02</c:v>
                </c:pt>
                <c:pt idx="1570">
                  <c:v>7.97</c:v>
                </c:pt>
                <c:pt idx="1571">
                  <c:v>7.94</c:v>
                </c:pt>
                <c:pt idx="1572">
                  <c:v>7.97</c:v>
                </c:pt>
                <c:pt idx="1573">
                  <c:v>8.02</c:v>
                </c:pt>
                <c:pt idx="1574">
                  <c:v>8.07</c:v>
                </c:pt>
                <c:pt idx="1575">
                  <c:v>8.14</c:v>
                </c:pt>
                <c:pt idx="1576">
                  <c:v>8.07</c:v>
                </c:pt>
                <c:pt idx="1577">
                  <c:v>8.1</c:v>
                </c:pt>
                <c:pt idx="1578">
                  <c:v>8.01</c:v>
                </c:pt>
                <c:pt idx="1579">
                  <c:v>8.02</c:v>
                </c:pt>
                <c:pt idx="1580">
                  <c:v>8.0299999999999994</c:v>
                </c:pt>
                <c:pt idx="1581">
                  <c:v>8.0500000000000007</c:v>
                </c:pt>
                <c:pt idx="1582">
                  <c:v>8.11</c:v>
                </c:pt>
                <c:pt idx="1583">
                  <c:v>8.08</c:v>
                </c:pt>
                <c:pt idx="1584">
                  <c:v>8.0399999999999991</c:v>
                </c:pt>
                <c:pt idx="1585">
                  <c:v>8.14</c:v>
                </c:pt>
                <c:pt idx="1586">
                  <c:v>8.18</c:v>
                </c:pt>
                <c:pt idx="1587">
                  <c:v>8.06</c:v>
                </c:pt>
                <c:pt idx="1588">
                  <c:v>8.0500000000000007</c:v>
                </c:pt>
                <c:pt idx="1589">
                  <c:v>8.07</c:v>
                </c:pt>
                <c:pt idx="1590">
                  <c:v>8.09</c:v>
                </c:pt>
                <c:pt idx="1591">
                  <c:v>8.1</c:v>
                </c:pt>
                <c:pt idx="1592">
                  <c:v>8.0500000000000007</c:v>
                </c:pt>
                <c:pt idx="1593">
                  <c:v>8.07</c:v>
                </c:pt>
                <c:pt idx="1594">
                  <c:v>8.1199999999999992</c:v>
                </c:pt>
                <c:pt idx="1595">
                  <c:v>8.07</c:v>
                </c:pt>
                <c:pt idx="1596">
                  <c:v>8.1</c:v>
                </c:pt>
                <c:pt idx="1597">
                  <c:v>8.18</c:v>
                </c:pt>
                <c:pt idx="1598">
                  <c:v>8.27</c:v>
                </c:pt>
                <c:pt idx="1599">
                  <c:v>8.35</c:v>
                </c:pt>
                <c:pt idx="1600">
                  <c:v>8.43</c:v>
                </c:pt>
                <c:pt idx="1601">
                  <c:v>8.61</c:v>
                </c:pt>
                <c:pt idx="1602">
                  <c:v>8.52</c:v>
                </c:pt>
                <c:pt idx="1603">
                  <c:v>8.4600000000000009</c:v>
                </c:pt>
                <c:pt idx="1604">
                  <c:v>8.5399999999999991</c:v>
                </c:pt>
                <c:pt idx="1605">
                  <c:v>8.59</c:v>
                </c:pt>
                <c:pt idx="1606">
                  <c:v>8.57</c:v>
                </c:pt>
                <c:pt idx="1607">
                  <c:v>8.59</c:v>
                </c:pt>
                <c:pt idx="1608">
                  <c:v>8.6199999999999992</c:v>
                </c:pt>
                <c:pt idx="1609">
                  <c:v>8.56</c:v>
                </c:pt>
                <c:pt idx="1610">
                  <c:v>8.56</c:v>
                </c:pt>
                <c:pt idx="1611">
                  <c:v>8.56</c:v>
                </c:pt>
                <c:pt idx="1612">
                  <c:v>8.56</c:v>
                </c:pt>
                <c:pt idx="1613">
                  <c:v>8.5399999999999991</c:v>
                </c:pt>
                <c:pt idx="1614">
                  <c:v>8.5500000000000007</c:v>
                </c:pt>
                <c:pt idx="1615">
                  <c:v>8.41</c:v>
                </c:pt>
                <c:pt idx="1616">
                  <c:v>8.56</c:v>
                </c:pt>
                <c:pt idx="1617">
                  <c:v>8.5</c:v>
                </c:pt>
                <c:pt idx="1618">
                  <c:v>8.43</c:v>
                </c:pt>
                <c:pt idx="1619">
                  <c:v>8.4700000000000006</c:v>
                </c:pt>
                <c:pt idx="1620">
                  <c:v>8.57</c:v>
                </c:pt>
                <c:pt idx="1621">
                  <c:v>8.4499999999999993</c:v>
                </c:pt>
                <c:pt idx="1622">
                  <c:v>8.4600000000000009</c:v>
                </c:pt>
                <c:pt idx="1623">
                  <c:v>8.41</c:v>
                </c:pt>
                <c:pt idx="1624">
                  <c:v>8.17</c:v>
                </c:pt>
                <c:pt idx="1625">
                  <c:v>8.23</c:v>
                </c:pt>
                <c:pt idx="1626">
                  <c:v>8.23</c:v>
                </c:pt>
                <c:pt idx="1627">
                  <c:v>8.19</c:v>
                </c:pt>
                <c:pt idx="1628">
                  <c:v>8.3000000000000007</c:v>
                </c:pt>
                <c:pt idx="1629">
                  <c:v>8.15</c:v>
                </c:pt>
                <c:pt idx="1630">
                  <c:v>7.87</c:v>
                </c:pt>
                <c:pt idx="1631">
                  <c:v>7.93</c:v>
                </c:pt>
                <c:pt idx="1632">
                  <c:v>7.86</c:v>
                </c:pt>
                <c:pt idx="1633">
                  <c:v>7.87</c:v>
                </c:pt>
                <c:pt idx="1634">
                  <c:v>7.98</c:v>
                </c:pt>
                <c:pt idx="1635">
                  <c:v>7.8</c:v>
                </c:pt>
                <c:pt idx="1636">
                  <c:v>7.73</c:v>
                </c:pt>
                <c:pt idx="1637">
                  <c:v>7.82</c:v>
                </c:pt>
                <c:pt idx="1638">
                  <c:v>7.82</c:v>
                </c:pt>
                <c:pt idx="1639">
                  <c:v>7.77</c:v>
                </c:pt>
                <c:pt idx="1640">
                  <c:v>7.81</c:v>
                </c:pt>
                <c:pt idx="1641">
                  <c:v>7.84</c:v>
                </c:pt>
                <c:pt idx="1642">
                  <c:v>7.85</c:v>
                </c:pt>
                <c:pt idx="1643">
                  <c:v>7.88</c:v>
                </c:pt>
                <c:pt idx="1644">
                  <c:v>7.66</c:v>
                </c:pt>
                <c:pt idx="1645">
                  <c:v>7.62</c:v>
                </c:pt>
                <c:pt idx="1646">
                  <c:v>7.65</c:v>
                </c:pt>
                <c:pt idx="1647">
                  <c:v>7.79</c:v>
                </c:pt>
                <c:pt idx="1648">
                  <c:v>7.77</c:v>
                </c:pt>
                <c:pt idx="1649">
                  <c:v>7.73</c:v>
                </c:pt>
                <c:pt idx="1650">
                  <c:v>7.68</c:v>
                </c:pt>
                <c:pt idx="1651">
                  <c:v>7.75</c:v>
                </c:pt>
                <c:pt idx="1652">
                  <c:v>7.74</c:v>
                </c:pt>
                <c:pt idx="1653">
                  <c:v>7.7</c:v>
                </c:pt>
                <c:pt idx="1654">
                  <c:v>7.68</c:v>
                </c:pt>
                <c:pt idx="1655">
                  <c:v>7.75</c:v>
                </c:pt>
                <c:pt idx="1656">
                  <c:v>7.8</c:v>
                </c:pt>
                <c:pt idx="1657">
                  <c:v>7.87</c:v>
                </c:pt>
                <c:pt idx="1658">
                  <c:v>7.85</c:v>
                </c:pt>
                <c:pt idx="1659">
                  <c:v>7.91</c:v>
                </c:pt>
                <c:pt idx="1660">
                  <c:v>7.93</c:v>
                </c:pt>
                <c:pt idx="1661">
                  <c:v>7.85</c:v>
                </c:pt>
                <c:pt idx="1662">
                  <c:v>8.01</c:v>
                </c:pt>
                <c:pt idx="1663">
                  <c:v>8.02</c:v>
                </c:pt>
                <c:pt idx="1664">
                  <c:v>7.98</c:v>
                </c:pt>
                <c:pt idx="1665">
                  <c:v>8.09</c:v>
                </c:pt>
                <c:pt idx="1666">
                  <c:v>8.02</c:v>
                </c:pt>
                <c:pt idx="1667">
                  <c:v>7.95</c:v>
                </c:pt>
                <c:pt idx="1668">
                  <c:v>7.97</c:v>
                </c:pt>
                <c:pt idx="1669">
                  <c:v>7.82</c:v>
                </c:pt>
                <c:pt idx="1670">
                  <c:v>7.82</c:v>
                </c:pt>
                <c:pt idx="1671">
                  <c:v>8.1199999999999992</c:v>
                </c:pt>
                <c:pt idx="1672">
                  <c:v>8.24</c:v>
                </c:pt>
                <c:pt idx="1673">
                  <c:v>8.07</c:v>
                </c:pt>
                <c:pt idx="1674">
                  <c:v>8.2899999999999991</c:v>
                </c:pt>
                <c:pt idx="1675">
                  <c:v>7.91</c:v>
                </c:pt>
                <c:pt idx="1676">
                  <c:v>7.82</c:v>
                </c:pt>
                <c:pt idx="1677">
                  <c:v>7.87</c:v>
                </c:pt>
                <c:pt idx="1678">
                  <c:v>7.89</c:v>
                </c:pt>
                <c:pt idx="1679">
                  <c:v>7.93</c:v>
                </c:pt>
                <c:pt idx="1680">
                  <c:v>7.93</c:v>
                </c:pt>
                <c:pt idx="1681">
                  <c:v>8.0399999999999991</c:v>
                </c:pt>
                <c:pt idx="1682">
                  <c:v>8.17</c:v>
                </c:pt>
                <c:pt idx="1683">
                  <c:v>8.0299999999999994</c:v>
                </c:pt>
                <c:pt idx="1684">
                  <c:v>8.15</c:v>
                </c:pt>
                <c:pt idx="1685">
                  <c:v>8.33</c:v>
                </c:pt>
                <c:pt idx="1686">
                  <c:v>8.5399999999999991</c:v>
                </c:pt>
                <c:pt idx="1687">
                  <c:v>8.69</c:v>
                </c:pt>
                <c:pt idx="1688">
                  <c:v>9</c:v>
                </c:pt>
                <c:pt idx="1689">
                  <c:v>9.51</c:v>
                </c:pt>
                <c:pt idx="1690">
                  <c:v>10.78</c:v>
                </c:pt>
                <c:pt idx="1691">
                  <c:v>9.82</c:v>
                </c:pt>
                <c:pt idx="1692">
                  <c:v>9.5</c:v>
                </c:pt>
                <c:pt idx="1693">
                  <c:v>9.48</c:v>
                </c:pt>
                <c:pt idx="1694">
                  <c:v>9.73</c:v>
                </c:pt>
                <c:pt idx="1695">
                  <c:v>9.65</c:v>
                </c:pt>
                <c:pt idx="1696">
                  <c:v>9.9700000000000006</c:v>
                </c:pt>
                <c:pt idx="1697">
                  <c:v>10.1</c:v>
                </c:pt>
                <c:pt idx="1698">
                  <c:v>10.41</c:v>
                </c:pt>
                <c:pt idx="1699">
                  <c:v>10.63</c:v>
                </c:pt>
                <c:pt idx="1700">
                  <c:v>10.72</c:v>
                </c:pt>
                <c:pt idx="1701">
                  <c:v>10.56</c:v>
                </c:pt>
                <c:pt idx="1702">
                  <c:v>9.65</c:v>
                </c:pt>
                <c:pt idx="1703">
                  <c:v>9.7899999999999991</c:v>
                </c:pt>
                <c:pt idx="1704">
                  <c:v>9.8699999999999992</c:v>
                </c:pt>
                <c:pt idx="1705">
                  <c:v>9.8000000000000007</c:v>
                </c:pt>
                <c:pt idx="1706">
                  <c:v>8.85</c:v>
                </c:pt>
                <c:pt idx="1707">
                  <c:v>8.86</c:v>
                </c:pt>
                <c:pt idx="1708">
                  <c:v>9.26</c:v>
                </c:pt>
                <c:pt idx="1709">
                  <c:v>9.5</c:v>
                </c:pt>
                <c:pt idx="1710">
                  <c:v>9.66</c:v>
                </c:pt>
                <c:pt idx="1711">
                  <c:v>9.9</c:v>
                </c:pt>
                <c:pt idx="1712">
                  <c:v>9.9600000000000009</c:v>
                </c:pt>
                <c:pt idx="1713">
                  <c:v>9.65</c:v>
                </c:pt>
                <c:pt idx="1714">
                  <c:v>9.5</c:v>
                </c:pt>
                <c:pt idx="1715">
                  <c:v>9.67</c:v>
                </c:pt>
                <c:pt idx="1716">
                  <c:v>9.76</c:v>
                </c:pt>
                <c:pt idx="1717">
                  <c:v>9.73</c:v>
                </c:pt>
                <c:pt idx="1718">
                  <c:v>9.23</c:v>
                </c:pt>
                <c:pt idx="1719">
                  <c:v>9.26</c:v>
                </c:pt>
                <c:pt idx="1720">
                  <c:v>9.1</c:v>
                </c:pt>
                <c:pt idx="1721">
                  <c:v>8.91</c:v>
                </c:pt>
                <c:pt idx="1722">
                  <c:v>8.85</c:v>
                </c:pt>
                <c:pt idx="1723">
                  <c:v>8.86</c:v>
                </c:pt>
                <c:pt idx="1724">
                  <c:v>8.8699999999999992</c:v>
                </c:pt>
                <c:pt idx="1725">
                  <c:v>8.8800000000000008</c:v>
                </c:pt>
                <c:pt idx="1726">
                  <c:v>8.86</c:v>
                </c:pt>
                <c:pt idx="1727">
                  <c:v>8.4499999999999993</c:v>
                </c:pt>
                <c:pt idx="1728">
                  <c:v>8.4600000000000009</c:v>
                </c:pt>
                <c:pt idx="1729">
                  <c:v>8.5</c:v>
                </c:pt>
                <c:pt idx="1730">
                  <c:v>8.25</c:v>
                </c:pt>
                <c:pt idx="1731">
                  <c:v>8.25</c:v>
                </c:pt>
                <c:pt idx="1732">
                  <c:v>7.9</c:v>
                </c:pt>
                <c:pt idx="1733">
                  <c:v>7.92</c:v>
                </c:pt>
                <c:pt idx="1734">
                  <c:v>8.1999999999999993</c:v>
                </c:pt>
                <c:pt idx="1735">
                  <c:v>8.18</c:v>
                </c:pt>
                <c:pt idx="1736">
                  <c:v>8.17</c:v>
                </c:pt>
                <c:pt idx="1737">
                  <c:v>8.18</c:v>
                </c:pt>
                <c:pt idx="1738">
                  <c:v>8.18</c:v>
                </c:pt>
                <c:pt idx="1739">
                  <c:v>8.19</c:v>
                </c:pt>
                <c:pt idx="1740">
                  <c:v>8.1999999999999993</c:v>
                </c:pt>
                <c:pt idx="1741">
                  <c:v>8.15</c:v>
                </c:pt>
                <c:pt idx="1742">
                  <c:v>8.2200000000000006</c:v>
                </c:pt>
                <c:pt idx="1743">
                  <c:v>8.2799999999999994</c:v>
                </c:pt>
                <c:pt idx="1744">
                  <c:v>8.3000000000000007</c:v>
                </c:pt>
                <c:pt idx="1745">
                  <c:v>8.2899999999999991</c:v>
                </c:pt>
                <c:pt idx="1746">
                  <c:v>8.33</c:v>
                </c:pt>
                <c:pt idx="1747">
                  <c:v>8.6999999999999993</c:v>
                </c:pt>
                <c:pt idx="1748">
                  <c:v>9.02</c:v>
                </c:pt>
                <c:pt idx="1749">
                  <c:v>9.0500000000000007</c:v>
                </c:pt>
                <c:pt idx="1750">
                  <c:v>9.2200000000000006</c:v>
                </c:pt>
                <c:pt idx="1751">
                  <c:v>9.0500000000000007</c:v>
                </c:pt>
                <c:pt idx="1752">
                  <c:v>8.99</c:v>
                </c:pt>
                <c:pt idx="1753">
                  <c:v>8.56</c:v>
                </c:pt>
                <c:pt idx="1754">
                  <c:v>8.59</c:v>
                </c:pt>
                <c:pt idx="1755">
                  <c:v>8.64</c:v>
                </c:pt>
                <c:pt idx="1756">
                  <c:v>8.58</c:v>
                </c:pt>
                <c:pt idx="1757">
                  <c:v>8.31</c:v>
                </c:pt>
                <c:pt idx="1758">
                  <c:v>8.75</c:v>
                </c:pt>
                <c:pt idx="1759">
                  <c:v>8.7899999999999991</c:v>
                </c:pt>
                <c:pt idx="1760">
                  <c:v>8.58</c:v>
                </c:pt>
                <c:pt idx="1761">
                  <c:v>8.7799999999999994</c:v>
                </c:pt>
                <c:pt idx="1762">
                  <c:v>9.09</c:v>
                </c:pt>
                <c:pt idx="1763">
                  <c:v>9.66</c:v>
                </c:pt>
                <c:pt idx="1764">
                  <c:v>9.59</c:v>
                </c:pt>
                <c:pt idx="1765">
                  <c:v>9.59</c:v>
                </c:pt>
                <c:pt idx="1766">
                  <c:v>9.9499999999999993</c:v>
                </c:pt>
                <c:pt idx="1767">
                  <c:v>9.9499999999999993</c:v>
                </c:pt>
                <c:pt idx="1768">
                  <c:v>10.4</c:v>
                </c:pt>
                <c:pt idx="1769">
                  <c:v>10.34</c:v>
                </c:pt>
                <c:pt idx="1770">
                  <c:v>9.74</c:v>
                </c:pt>
                <c:pt idx="1771">
                  <c:v>9.8699999999999992</c:v>
                </c:pt>
                <c:pt idx="1772">
                  <c:v>9.84</c:v>
                </c:pt>
                <c:pt idx="1773">
                  <c:v>9.9</c:v>
                </c:pt>
                <c:pt idx="1774">
                  <c:v>10.36</c:v>
                </c:pt>
                <c:pt idx="1775">
                  <c:v>11.1</c:v>
                </c:pt>
                <c:pt idx="1776">
                  <c:v>11.76</c:v>
                </c:pt>
                <c:pt idx="1777">
                  <c:v>11.74</c:v>
                </c:pt>
                <c:pt idx="1778">
                  <c:v>11.84</c:v>
                </c:pt>
                <c:pt idx="1779">
                  <c:v>11.73</c:v>
                </c:pt>
                <c:pt idx="1780">
                  <c:v>11.5</c:v>
                </c:pt>
                <c:pt idx="1781">
                  <c:v>11.43</c:v>
                </c:pt>
                <c:pt idx="1782">
                  <c:v>11.48</c:v>
                </c:pt>
                <c:pt idx="1783">
                  <c:v>10.85</c:v>
                </c:pt>
                <c:pt idx="1784">
                  <c:v>11.02</c:v>
                </c:pt>
                <c:pt idx="1785">
                  <c:v>11.15</c:v>
                </c:pt>
                <c:pt idx="1786">
                  <c:v>11.44</c:v>
                </c:pt>
                <c:pt idx="1787">
                  <c:v>11.66</c:v>
                </c:pt>
                <c:pt idx="1788">
                  <c:v>12.47</c:v>
                </c:pt>
                <c:pt idx="1789">
                  <c:v>12.31</c:v>
                </c:pt>
                <c:pt idx="1790">
                  <c:v>12.13</c:v>
                </c:pt>
                <c:pt idx="1791">
                  <c:v>11.76</c:v>
                </c:pt>
                <c:pt idx="1792">
                  <c:v>11.68</c:v>
                </c:pt>
                <c:pt idx="1793">
                  <c:v>11.16</c:v>
                </c:pt>
                <c:pt idx="1794">
                  <c:v>11.07</c:v>
                </c:pt>
                <c:pt idx="1795">
                  <c:v>11.01</c:v>
                </c:pt>
                <c:pt idx="1796">
                  <c:v>11.47</c:v>
                </c:pt>
                <c:pt idx="1797">
                  <c:v>11.98</c:v>
                </c:pt>
                <c:pt idx="1798">
                  <c:v>11.97</c:v>
                </c:pt>
                <c:pt idx="1799">
                  <c:v>11.96</c:v>
                </c:pt>
                <c:pt idx="1800">
                  <c:v>11.32</c:v>
                </c:pt>
                <c:pt idx="1801">
                  <c:v>11.24</c:v>
                </c:pt>
                <c:pt idx="1802">
                  <c:v>11.42</c:v>
                </c:pt>
                <c:pt idx="1803">
                  <c:v>11.87</c:v>
                </c:pt>
                <c:pt idx="1804">
                  <c:v>11.91</c:v>
                </c:pt>
                <c:pt idx="1805">
                  <c:v>12.25</c:v>
                </c:pt>
                <c:pt idx="1806">
                  <c:v>11.92</c:v>
                </c:pt>
                <c:pt idx="1807">
                  <c:v>11.47</c:v>
                </c:pt>
                <c:pt idx="1808">
                  <c:v>11.21</c:v>
                </c:pt>
                <c:pt idx="1809">
                  <c:v>10.64</c:v>
                </c:pt>
                <c:pt idx="1810">
                  <c:v>10.68</c:v>
                </c:pt>
                <c:pt idx="1811">
                  <c:v>10.28</c:v>
                </c:pt>
                <c:pt idx="1812">
                  <c:v>9.9</c:v>
                </c:pt>
                <c:pt idx="1813">
                  <c:v>9.94</c:v>
                </c:pt>
                <c:pt idx="1814">
                  <c:v>10.34</c:v>
                </c:pt>
                <c:pt idx="1815">
                  <c:v>10.31</c:v>
                </c:pt>
                <c:pt idx="1816">
                  <c:v>10.46</c:v>
                </c:pt>
                <c:pt idx="1817">
                  <c:v>10.72</c:v>
                </c:pt>
                <c:pt idx="1818">
                  <c:v>10.98</c:v>
                </c:pt>
                <c:pt idx="1819">
                  <c:v>10.92</c:v>
                </c:pt>
                <c:pt idx="1820">
                  <c:v>10.64</c:v>
                </c:pt>
                <c:pt idx="1821">
                  <c:v>10.56</c:v>
                </c:pt>
                <c:pt idx="1822">
                  <c:v>10.57</c:v>
                </c:pt>
                <c:pt idx="1823">
                  <c:v>10.55</c:v>
                </c:pt>
                <c:pt idx="1824">
                  <c:v>10.58</c:v>
                </c:pt>
                <c:pt idx="1825">
                  <c:v>10.32</c:v>
                </c:pt>
                <c:pt idx="1826">
                  <c:v>10.26</c:v>
                </c:pt>
                <c:pt idx="1827">
                  <c:v>10.31</c:v>
                </c:pt>
                <c:pt idx="1828">
                  <c:v>10.050000000000001</c:v>
                </c:pt>
                <c:pt idx="1829">
                  <c:v>10.08</c:v>
                </c:pt>
                <c:pt idx="1830">
                  <c:v>9.7200000000000006</c:v>
                </c:pt>
                <c:pt idx="1831">
                  <c:v>9.73</c:v>
                </c:pt>
                <c:pt idx="1832">
                  <c:v>9.7100000000000009</c:v>
                </c:pt>
                <c:pt idx="1833">
                  <c:v>9.9</c:v>
                </c:pt>
                <c:pt idx="1834">
                  <c:v>9.9700000000000006</c:v>
                </c:pt>
                <c:pt idx="1835">
                  <c:v>10.48</c:v>
                </c:pt>
                <c:pt idx="1836">
                  <c:v>10.45</c:v>
                </c:pt>
                <c:pt idx="1837">
                  <c:v>10.38</c:v>
                </c:pt>
                <c:pt idx="1838">
                  <c:v>9.9700000000000006</c:v>
                </c:pt>
                <c:pt idx="1839">
                  <c:v>9.93</c:v>
                </c:pt>
                <c:pt idx="1840">
                  <c:v>9.8699999999999992</c:v>
                </c:pt>
                <c:pt idx="1841">
                  <c:v>9.91</c:v>
                </c:pt>
                <c:pt idx="1842">
                  <c:v>9.94</c:v>
                </c:pt>
                <c:pt idx="1843">
                  <c:v>9.9499999999999993</c:v>
                </c:pt>
                <c:pt idx="1844">
                  <c:v>9.9</c:v>
                </c:pt>
                <c:pt idx="1845">
                  <c:v>9.9700000000000006</c:v>
                </c:pt>
                <c:pt idx="1846">
                  <c:v>9.9700000000000006</c:v>
                </c:pt>
                <c:pt idx="1847">
                  <c:v>9.94</c:v>
                </c:pt>
                <c:pt idx="1848">
                  <c:v>9.98</c:v>
                </c:pt>
                <c:pt idx="1849">
                  <c:v>10.37</c:v>
                </c:pt>
                <c:pt idx="1850">
                  <c:v>10.43</c:v>
                </c:pt>
                <c:pt idx="1851">
                  <c:v>10.44</c:v>
                </c:pt>
                <c:pt idx="1852">
                  <c:v>10.4</c:v>
                </c:pt>
                <c:pt idx="1853">
                  <c:v>10.08</c:v>
                </c:pt>
                <c:pt idx="1854">
                  <c:v>10.130000000000001</c:v>
                </c:pt>
                <c:pt idx="1855">
                  <c:v>10.119999999999999</c:v>
                </c:pt>
                <c:pt idx="1856">
                  <c:v>10.07</c:v>
                </c:pt>
                <c:pt idx="1857">
                  <c:v>10.220000000000001</c:v>
                </c:pt>
                <c:pt idx="1858">
                  <c:v>10.210000000000001</c:v>
                </c:pt>
                <c:pt idx="1859">
                  <c:v>10.210000000000001</c:v>
                </c:pt>
                <c:pt idx="1860">
                  <c:v>10.210000000000001</c:v>
                </c:pt>
                <c:pt idx="1861">
                  <c:v>10.16</c:v>
                </c:pt>
                <c:pt idx="1862">
                  <c:v>10.210000000000001</c:v>
                </c:pt>
                <c:pt idx="1863">
                  <c:v>10.15</c:v>
                </c:pt>
                <c:pt idx="1864">
                  <c:v>10.039999999999999</c:v>
                </c:pt>
                <c:pt idx="1865">
                  <c:v>9.9700000000000006</c:v>
                </c:pt>
                <c:pt idx="1866">
                  <c:v>9.98</c:v>
                </c:pt>
                <c:pt idx="1867">
                  <c:v>9.74</c:v>
                </c:pt>
                <c:pt idx="1868">
                  <c:v>9.5500000000000007</c:v>
                </c:pt>
                <c:pt idx="1869">
                  <c:v>9.2100000000000009</c:v>
                </c:pt>
                <c:pt idx="1870">
                  <c:v>9.2100000000000009</c:v>
                </c:pt>
                <c:pt idx="1871">
                  <c:v>9.3000000000000007</c:v>
                </c:pt>
                <c:pt idx="1872">
                  <c:v>9.26</c:v>
                </c:pt>
                <c:pt idx="1873">
                  <c:v>9.26</c:v>
                </c:pt>
                <c:pt idx="1874">
                  <c:v>9.01</c:v>
                </c:pt>
                <c:pt idx="1875">
                  <c:v>8.99</c:v>
                </c:pt>
                <c:pt idx="1876">
                  <c:v>9.0500000000000007</c:v>
                </c:pt>
                <c:pt idx="1877">
                  <c:v>8.86</c:v>
                </c:pt>
                <c:pt idx="1878">
                  <c:v>8.7200000000000006</c:v>
                </c:pt>
                <c:pt idx="1879">
                  <c:v>8.52</c:v>
                </c:pt>
                <c:pt idx="1880">
                  <c:v>8.58</c:v>
                </c:pt>
                <c:pt idx="1881">
                  <c:v>8.6</c:v>
                </c:pt>
                <c:pt idx="1882">
                  <c:v>8.5399999999999991</c:v>
                </c:pt>
                <c:pt idx="1883">
                  <c:v>8.5</c:v>
                </c:pt>
                <c:pt idx="1884">
                  <c:v>8.4700000000000006</c:v>
                </c:pt>
                <c:pt idx="1885">
                  <c:v>8.42</c:v>
                </c:pt>
                <c:pt idx="1886">
                  <c:v>8.41</c:v>
                </c:pt>
                <c:pt idx="1887">
                  <c:v>8.34</c:v>
                </c:pt>
                <c:pt idx="1888">
                  <c:v>8.57</c:v>
                </c:pt>
                <c:pt idx="1889">
                  <c:v>8.65</c:v>
                </c:pt>
                <c:pt idx="1890">
                  <c:v>8.5299999999999994</c:v>
                </c:pt>
                <c:pt idx="1891">
                  <c:v>8.5</c:v>
                </c:pt>
                <c:pt idx="1892">
                  <c:v>8.48</c:v>
                </c:pt>
                <c:pt idx="1893">
                  <c:v>8.43</c:v>
                </c:pt>
                <c:pt idx="1894">
                  <c:v>8.51</c:v>
                </c:pt>
                <c:pt idx="1895">
                  <c:v>8.61</c:v>
                </c:pt>
                <c:pt idx="1896">
                  <c:v>8.5299999999999994</c:v>
                </c:pt>
                <c:pt idx="1897">
                  <c:v>8.57</c:v>
                </c:pt>
                <c:pt idx="1898">
                  <c:v>8.6999999999999993</c:v>
                </c:pt>
                <c:pt idx="1899">
                  <c:v>8.5</c:v>
                </c:pt>
                <c:pt idx="1900">
                  <c:v>8.51</c:v>
                </c:pt>
                <c:pt idx="1901">
                  <c:v>8.6300000000000008</c:v>
                </c:pt>
                <c:pt idx="1902">
                  <c:v>8.5500000000000007</c:v>
                </c:pt>
                <c:pt idx="1903">
                  <c:v>8.49</c:v>
                </c:pt>
                <c:pt idx="1904">
                  <c:v>8.0500000000000007</c:v>
                </c:pt>
                <c:pt idx="1905">
                  <c:v>8.0500000000000007</c:v>
                </c:pt>
                <c:pt idx="1906">
                  <c:v>8.0399999999999991</c:v>
                </c:pt>
                <c:pt idx="1907">
                  <c:v>8.11</c:v>
                </c:pt>
                <c:pt idx="1908">
                  <c:v>8.15</c:v>
                </c:pt>
                <c:pt idx="1909">
                  <c:v>8.14</c:v>
                </c:pt>
                <c:pt idx="1910">
                  <c:v>8.18</c:v>
                </c:pt>
                <c:pt idx="1911">
                  <c:v>8.26</c:v>
                </c:pt>
                <c:pt idx="1912">
                  <c:v>8.17</c:v>
                </c:pt>
                <c:pt idx="1913">
                  <c:v>8.15</c:v>
                </c:pt>
                <c:pt idx="1914">
                  <c:v>8.1</c:v>
                </c:pt>
                <c:pt idx="1915">
                  <c:v>8.0299999999999994</c:v>
                </c:pt>
                <c:pt idx="1916">
                  <c:v>8.0399999999999991</c:v>
                </c:pt>
                <c:pt idx="1917">
                  <c:v>8.16</c:v>
                </c:pt>
                <c:pt idx="1918">
                  <c:v>8.09</c:v>
                </c:pt>
                <c:pt idx="1919">
                  <c:v>8.16</c:v>
                </c:pt>
                <c:pt idx="1920">
                  <c:v>8.07</c:v>
                </c:pt>
                <c:pt idx="1921">
                  <c:v>7.93</c:v>
                </c:pt>
                <c:pt idx="1922">
                  <c:v>7.68</c:v>
                </c:pt>
                <c:pt idx="1923">
                  <c:v>7.71</c:v>
                </c:pt>
                <c:pt idx="1924">
                  <c:v>7.75</c:v>
                </c:pt>
                <c:pt idx="1925">
                  <c:v>7.76</c:v>
                </c:pt>
                <c:pt idx="1926">
                  <c:v>7.74</c:v>
                </c:pt>
                <c:pt idx="1927">
                  <c:v>7.65</c:v>
                </c:pt>
                <c:pt idx="1928">
                  <c:v>7.64</c:v>
                </c:pt>
                <c:pt idx="1929">
                  <c:v>7.57</c:v>
                </c:pt>
                <c:pt idx="1930">
                  <c:v>7.62</c:v>
                </c:pt>
                <c:pt idx="1931">
                  <c:v>7.63</c:v>
                </c:pt>
                <c:pt idx="1932">
                  <c:v>7.65</c:v>
                </c:pt>
                <c:pt idx="1933">
                  <c:v>7.84</c:v>
                </c:pt>
                <c:pt idx="1934">
                  <c:v>7.81</c:v>
                </c:pt>
                <c:pt idx="1935">
                  <c:v>7.77</c:v>
                </c:pt>
                <c:pt idx="1936">
                  <c:v>7.77</c:v>
                </c:pt>
                <c:pt idx="1937">
                  <c:v>7.69</c:v>
                </c:pt>
                <c:pt idx="1938">
                  <c:v>7.7</c:v>
                </c:pt>
                <c:pt idx="1939">
                  <c:v>7.68</c:v>
                </c:pt>
                <c:pt idx="1940">
                  <c:v>7.47</c:v>
                </c:pt>
                <c:pt idx="1941">
                  <c:v>7.45</c:v>
                </c:pt>
                <c:pt idx="1942">
                  <c:v>7.25</c:v>
                </c:pt>
                <c:pt idx="1943">
                  <c:v>7.33</c:v>
                </c:pt>
                <c:pt idx="1944">
                  <c:v>7.32</c:v>
                </c:pt>
                <c:pt idx="1945">
                  <c:v>7.11</c:v>
                </c:pt>
                <c:pt idx="1946">
                  <c:v>7.1</c:v>
                </c:pt>
                <c:pt idx="1947">
                  <c:v>7.08</c:v>
                </c:pt>
                <c:pt idx="1948">
                  <c:v>7.08</c:v>
                </c:pt>
                <c:pt idx="1949">
                  <c:v>7.17</c:v>
                </c:pt>
                <c:pt idx="1950">
                  <c:v>7.42</c:v>
                </c:pt>
                <c:pt idx="1951">
                  <c:v>7.46</c:v>
                </c:pt>
                <c:pt idx="1952">
                  <c:v>7.38</c:v>
                </c:pt>
                <c:pt idx="1953">
                  <c:v>7.43</c:v>
                </c:pt>
                <c:pt idx="1954">
                  <c:v>7.7</c:v>
                </c:pt>
                <c:pt idx="1955">
                  <c:v>7.59</c:v>
                </c:pt>
                <c:pt idx="1956">
                  <c:v>7.54</c:v>
                </c:pt>
                <c:pt idx="1957">
                  <c:v>7.45</c:v>
                </c:pt>
                <c:pt idx="1958">
                  <c:v>7.36</c:v>
                </c:pt>
                <c:pt idx="1959">
                  <c:v>7.18</c:v>
                </c:pt>
                <c:pt idx="1960">
                  <c:v>7.2</c:v>
                </c:pt>
                <c:pt idx="1961">
                  <c:v>7.2</c:v>
                </c:pt>
                <c:pt idx="1962">
                  <c:v>7.21</c:v>
                </c:pt>
                <c:pt idx="1963">
                  <c:v>7.25</c:v>
                </c:pt>
                <c:pt idx="1964">
                  <c:v>7.17</c:v>
                </c:pt>
                <c:pt idx="1965">
                  <c:v>7.24</c:v>
                </c:pt>
                <c:pt idx="1966">
                  <c:v>7.3</c:v>
                </c:pt>
                <c:pt idx="1967">
                  <c:v>7.44</c:v>
                </c:pt>
                <c:pt idx="1968">
                  <c:v>7.38</c:v>
                </c:pt>
                <c:pt idx="1969">
                  <c:v>7.35</c:v>
                </c:pt>
                <c:pt idx="1970">
                  <c:v>7.32</c:v>
                </c:pt>
                <c:pt idx="1971">
                  <c:v>7.39</c:v>
                </c:pt>
                <c:pt idx="1972">
                  <c:v>7.59</c:v>
                </c:pt>
                <c:pt idx="1973">
                  <c:v>7.46</c:v>
                </c:pt>
                <c:pt idx="1974">
                  <c:v>7.52</c:v>
                </c:pt>
                <c:pt idx="1975">
                  <c:v>7.46</c:v>
                </c:pt>
                <c:pt idx="1976">
                  <c:v>7.45</c:v>
                </c:pt>
                <c:pt idx="1977">
                  <c:v>7.44</c:v>
                </c:pt>
                <c:pt idx="1978">
                  <c:v>7.44</c:v>
                </c:pt>
                <c:pt idx="1979">
                  <c:v>7.46</c:v>
                </c:pt>
                <c:pt idx="1980">
                  <c:v>7.51</c:v>
                </c:pt>
                <c:pt idx="1981">
                  <c:v>7.5</c:v>
                </c:pt>
                <c:pt idx="1982">
                  <c:v>7.5</c:v>
                </c:pt>
                <c:pt idx="1983">
                  <c:v>7.55</c:v>
                </c:pt>
                <c:pt idx="1984">
                  <c:v>7.6</c:v>
                </c:pt>
                <c:pt idx="1985">
                  <c:v>7.62</c:v>
                </c:pt>
                <c:pt idx="1986">
                  <c:v>7.87</c:v>
                </c:pt>
                <c:pt idx="1987">
                  <c:v>7.87</c:v>
                </c:pt>
                <c:pt idx="1988">
                  <c:v>7.95</c:v>
                </c:pt>
                <c:pt idx="1989">
                  <c:v>7.94</c:v>
                </c:pt>
                <c:pt idx="1990">
                  <c:v>7.92</c:v>
                </c:pt>
                <c:pt idx="1991">
                  <c:v>7.95</c:v>
                </c:pt>
                <c:pt idx="1992">
                  <c:v>7.95</c:v>
                </c:pt>
                <c:pt idx="1993">
                  <c:v>7.98</c:v>
                </c:pt>
                <c:pt idx="1994">
                  <c:v>7.99</c:v>
                </c:pt>
                <c:pt idx="1995">
                  <c:v>7.96</c:v>
                </c:pt>
                <c:pt idx="1996">
                  <c:v>7.77</c:v>
                </c:pt>
                <c:pt idx="1997">
                  <c:v>7.79</c:v>
                </c:pt>
                <c:pt idx="1998">
                  <c:v>7.6</c:v>
                </c:pt>
                <c:pt idx="1999">
                  <c:v>7.53</c:v>
                </c:pt>
                <c:pt idx="2000">
                  <c:v>7.44</c:v>
                </c:pt>
                <c:pt idx="2001">
                  <c:v>7.46</c:v>
                </c:pt>
                <c:pt idx="2002">
                  <c:v>7.51</c:v>
                </c:pt>
                <c:pt idx="2003">
                  <c:v>7.51</c:v>
                </c:pt>
                <c:pt idx="2004">
                  <c:v>7.53</c:v>
                </c:pt>
                <c:pt idx="2005">
                  <c:v>7.53</c:v>
                </c:pt>
                <c:pt idx="2006">
                  <c:v>7.5</c:v>
                </c:pt>
                <c:pt idx="2007">
                  <c:v>7.58</c:v>
                </c:pt>
                <c:pt idx="2008">
                  <c:v>7.67</c:v>
                </c:pt>
                <c:pt idx="2009">
                  <c:v>7.69</c:v>
                </c:pt>
                <c:pt idx="2010">
                  <c:v>7.65</c:v>
                </c:pt>
                <c:pt idx="2011">
                  <c:v>7.67</c:v>
                </c:pt>
                <c:pt idx="2012">
                  <c:v>7.65</c:v>
                </c:pt>
                <c:pt idx="2013">
                  <c:v>7.65</c:v>
                </c:pt>
                <c:pt idx="2014">
                  <c:v>7.66</c:v>
                </c:pt>
                <c:pt idx="2015">
                  <c:v>7.66</c:v>
                </c:pt>
                <c:pt idx="2016">
                  <c:v>7.6</c:v>
                </c:pt>
                <c:pt idx="2017">
                  <c:v>7.48</c:v>
                </c:pt>
                <c:pt idx="2018">
                  <c:v>7.66</c:v>
                </c:pt>
                <c:pt idx="2019">
                  <c:v>7.92</c:v>
                </c:pt>
                <c:pt idx="2020">
                  <c:v>7.87</c:v>
                </c:pt>
                <c:pt idx="2021">
                  <c:v>7.83</c:v>
                </c:pt>
                <c:pt idx="2022">
                  <c:v>7.82</c:v>
                </c:pt>
                <c:pt idx="2023">
                  <c:v>7.76</c:v>
                </c:pt>
                <c:pt idx="2024">
                  <c:v>7.74</c:v>
                </c:pt>
                <c:pt idx="2025">
                  <c:v>7.76</c:v>
                </c:pt>
                <c:pt idx="2026">
                  <c:v>7.74</c:v>
                </c:pt>
                <c:pt idx="2027">
                  <c:v>7.66</c:v>
                </c:pt>
                <c:pt idx="2028">
                  <c:v>7.65</c:v>
                </c:pt>
                <c:pt idx="2029">
                  <c:v>7.71</c:v>
                </c:pt>
                <c:pt idx="2030">
                  <c:v>7.66</c:v>
                </c:pt>
                <c:pt idx="2031">
                  <c:v>7.64</c:v>
                </c:pt>
                <c:pt idx="2032">
                  <c:v>7.63</c:v>
                </c:pt>
                <c:pt idx="2033">
                  <c:v>7.52</c:v>
                </c:pt>
                <c:pt idx="2034">
                  <c:v>7.51</c:v>
                </c:pt>
                <c:pt idx="2035">
                  <c:v>7.46</c:v>
                </c:pt>
                <c:pt idx="2036">
                  <c:v>7.44</c:v>
                </c:pt>
                <c:pt idx="2037">
                  <c:v>7.38</c:v>
                </c:pt>
                <c:pt idx="2038">
                  <c:v>7.41</c:v>
                </c:pt>
                <c:pt idx="2039">
                  <c:v>7.33</c:v>
                </c:pt>
                <c:pt idx="2040">
                  <c:v>7.34</c:v>
                </c:pt>
                <c:pt idx="2041">
                  <c:v>7.31</c:v>
                </c:pt>
                <c:pt idx="2042">
                  <c:v>7.28</c:v>
                </c:pt>
                <c:pt idx="2043">
                  <c:v>7.26</c:v>
                </c:pt>
                <c:pt idx="2044">
                  <c:v>7.22</c:v>
                </c:pt>
                <c:pt idx="2045">
                  <c:v>7.22</c:v>
                </c:pt>
                <c:pt idx="2046">
                  <c:v>7.15</c:v>
                </c:pt>
                <c:pt idx="2047">
                  <c:v>7.05</c:v>
                </c:pt>
                <c:pt idx="2048">
                  <c:v>7.06</c:v>
                </c:pt>
                <c:pt idx="2049">
                  <c:v>7.18</c:v>
                </c:pt>
                <c:pt idx="2050">
                  <c:v>7.06</c:v>
                </c:pt>
                <c:pt idx="2051">
                  <c:v>6.96</c:v>
                </c:pt>
                <c:pt idx="2052">
                  <c:v>6.9</c:v>
                </c:pt>
                <c:pt idx="2053">
                  <c:v>6.87</c:v>
                </c:pt>
                <c:pt idx="2054">
                  <c:v>6.88</c:v>
                </c:pt>
                <c:pt idx="2055">
                  <c:v>6.84</c:v>
                </c:pt>
                <c:pt idx="2056">
                  <c:v>6.86</c:v>
                </c:pt>
                <c:pt idx="2057">
                  <c:v>6.8</c:v>
                </c:pt>
                <c:pt idx="2058">
                  <c:v>6.74</c:v>
                </c:pt>
                <c:pt idx="2059">
                  <c:v>6.73</c:v>
                </c:pt>
                <c:pt idx="2060">
                  <c:v>6.72</c:v>
                </c:pt>
                <c:pt idx="2061">
                  <c:v>6.78</c:v>
                </c:pt>
                <c:pt idx="2062">
                  <c:v>6.77</c:v>
                </c:pt>
                <c:pt idx="2063">
                  <c:v>6.64</c:v>
                </c:pt>
                <c:pt idx="2064">
                  <c:v>6.57</c:v>
                </c:pt>
                <c:pt idx="2065">
                  <c:v>6.38</c:v>
                </c:pt>
                <c:pt idx="2066">
                  <c:v>6.4</c:v>
                </c:pt>
                <c:pt idx="2067">
                  <c:v>6.35</c:v>
                </c:pt>
                <c:pt idx="2068">
                  <c:v>6.45</c:v>
                </c:pt>
                <c:pt idx="2069">
                  <c:v>6.45</c:v>
                </c:pt>
                <c:pt idx="2070">
                  <c:v>6.42</c:v>
                </c:pt>
                <c:pt idx="2071">
                  <c:v>6.45</c:v>
                </c:pt>
                <c:pt idx="2072">
                  <c:v>6.48</c:v>
                </c:pt>
                <c:pt idx="2073">
                  <c:v>6.39</c:v>
                </c:pt>
                <c:pt idx="2074">
                  <c:v>6.44</c:v>
                </c:pt>
                <c:pt idx="2075">
                  <c:v>6.75</c:v>
                </c:pt>
                <c:pt idx="2076">
                  <c:v>6.73</c:v>
                </c:pt>
                <c:pt idx="2077">
                  <c:v>6.62</c:v>
                </c:pt>
                <c:pt idx="2078">
                  <c:v>6.57</c:v>
                </c:pt>
                <c:pt idx="2079">
                  <c:v>6.85</c:v>
                </c:pt>
                <c:pt idx="2080">
                  <c:v>6.94</c:v>
                </c:pt>
                <c:pt idx="2081">
                  <c:v>7.15</c:v>
                </c:pt>
                <c:pt idx="2082">
                  <c:v>7.47</c:v>
                </c:pt>
                <c:pt idx="2083">
                  <c:v>6.85</c:v>
                </c:pt>
                <c:pt idx="2084">
                  <c:v>6.89</c:v>
                </c:pt>
                <c:pt idx="2085">
                  <c:v>6.78</c:v>
                </c:pt>
                <c:pt idx="2086">
                  <c:v>6.79</c:v>
                </c:pt>
                <c:pt idx="2087">
                  <c:v>6.95</c:v>
                </c:pt>
                <c:pt idx="2088">
                  <c:v>7.12</c:v>
                </c:pt>
                <c:pt idx="2089">
                  <c:v>7.05</c:v>
                </c:pt>
                <c:pt idx="2090">
                  <c:v>7.15</c:v>
                </c:pt>
                <c:pt idx="2091">
                  <c:v>7.16</c:v>
                </c:pt>
                <c:pt idx="2092">
                  <c:v>7.26</c:v>
                </c:pt>
                <c:pt idx="2093">
                  <c:v>7.33</c:v>
                </c:pt>
                <c:pt idx="2094">
                  <c:v>7.4</c:v>
                </c:pt>
                <c:pt idx="2095">
                  <c:v>7.35</c:v>
                </c:pt>
                <c:pt idx="2096">
                  <c:v>7.2</c:v>
                </c:pt>
                <c:pt idx="2097">
                  <c:v>7.23</c:v>
                </c:pt>
                <c:pt idx="2098">
                  <c:v>7.35</c:v>
                </c:pt>
                <c:pt idx="2099">
                  <c:v>7.35</c:v>
                </c:pt>
                <c:pt idx="2100">
                  <c:v>7.39</c:v>
                </c:pt>
                <c:pt idx="2101">
                  <c:v>8.08</c:v>
                </c:pt>
                <c:pt idx="2102">
                  <c:v>8.11</c:v>
                </c:pt>
                <c:pt idx="2103">
                  <c:v>7.65</c:v>
                </c:pt>
                <c:pt idx="2104">
                  <c:v>7.54</c:v>
                </c:pt>
                <c:pt idx="2105">
                  <c:v>7.57</c:v>
                </c:pt>
                <c:pt idx="2106">
                  <c:v>7.45</c:v>
                </c:pt>
                <c:pt idx="2107">
                  <c:v>7.45</c:v>
                </c:pt>
                <c:pt idx="2108">
                  <c:v>7.48</c:v>
                </c:pt>
                <c:pt idx="2109">
                  <c:v>7.52</c:v>
                </c:pt>
                <c:pt idx="2110">
                  <c:v>7.61</c:v>
                </c:pt>
                <c:pt idx="2111">
                  <c:v>7.61</c:v>
                </c:pt>
                <c:pt idx="2112">
                  <c:v>7.56</c:v>
                </c:pt>
                <c:pt idx="2113">
                  <c:v>7.56</c:v>
                </c:pt>
                <c:pt idx="2114">
                  <c:v>7.6</c:v>
                </c:pt>
                <c:pt idx="2115">
                  <c:v>7.67</c:v>
                </c:pt>
                <c:pt idx="2116">
                  <c:v>7.64</c:v>
                </c:pt>
                <c:pt idx="2117">
                  <c:v>7.64</c:v>
                </c:pt>
                <c:pt idx="2118">
                  <c:v>7.73</c:v>
                </c:pt>
                <c:pt idx="2119">
                  <c:v>7.69</c:v>
                </c:pt>
                <c:pt idx="2120">
                  <c:v>7.65</c:v>
                </c:pt>
                <c:pt idx="2121">
                  <c:v>7.59</c:v>
                </c:pt>
                <c:pt idx="2122">
                  <c:v>7.55</c:v>
                </c:pt>
                <c:pt idx="2123">
                  <c:v>7.41</c:v>
                </c:pt>
                <c:pt idx="2124">
                  <c:v>7.39</c:v>
                </c:pt>
                <c:pt idx="2125">
                  <c:v>7.31</c:v>
                </c:pt>
                <c:pt idx="2126">
                  <c:v>7.34</c:v>
                </c:pt>
                <c:pt idx="2127">
                  <c:v>7.39</c:v>
                </c:pt>
                <c:pt idx="2128">
                  <c:v>7.37</c:v>
                </c:pt>
                <c:pt idx="2129">
                  <c:v>7.33</c:v>
                </c:pt>
                <c:pt idx="2130">
                  <c:v>7.35</c:v>
                </c:pt>
                <c:pt idx="2131">
                  <c:v>7.34</c:v>
                </c:pt>
                <c:pt idx="2132">
                  <c:v>7.5</c:v>
                </c:pt>
                <c:pt idx="2133">
                  <c:v>7.57</c:v>
                </c:pt>
                <c:pt idx="2134">
                  <c:v>7.45</c:v>
                </c:pt>
                <c:pt idx="2135">
                  <c:v>7.34</c:v>
                </c:pt>
                <c:pt idx="2136">
                  <c:v>7.4</c:v>
                </c:pt>
                <c:pt idx="2137">
                  <c:v>7.39</c:v>
                </c:pt>
                <c:pt idx="2138">
                  <c:v>7.26</c:v>
                </c:pt>
                <c:pt idx="2139">
                  <c:v>7.26</c:v>
                </c:pt>
                <c:pt idx="2140">
                  <c:v>7.22</c:v>
                </c:pt>
                <c:pt idx="2141">
                  <c:v>7.24</c:v>
                </c:pt>
                <c:pt idx="2142">
                  <c:v>7.21</c:v>
                </c:pt>
                <c:pt idx="2143">
                  <c:v>7.15</c:v>
                </c:pt>
                <c:pt idx="2144">
                  <c:v>7.19</c:v>
                </c:pt>
                <c:pt idx="2145">
                  <c:v>7.11</c:v>
                </c:pt>
                <c:pt idx="2146">
                  <c:v>7.09</c:v>
                </c:pt>
                <c:pt idx="2147">
                  <c:v>7.09</c:v>
                </c:pt>
                <c:pt idx="2148">
                  <c:v>7.06</c:v>
                </c:pt>
                <c:pt idx="2149">
                  <c:v>7.12</c:v>
                </c:pt>
                <c:pt idx="2150">
                  <c:v>7.08</c:v>
                </c:pt>
                <c:pt idx="2151">
                  <c:v>7.05</c:v>
                </c:pt>
                <c:pt idx="2152">
                  <c:v>7.05</c:v>
                </c:pt>
                <c:pt idx="2153">
                  <c:v>6.89</c:v>
                </c:pt>
                <c:pt idx="2154">
                  <c:v>6.64</c:v>
                </c:pt>
                <c:pt idx="2155">
                  <c:v>6.62</c:v>
                </c:pt>
                <c:pt idx="2156">
                  <c:v>6.78</c:v>
                </c:pt>
                <c:pt idx="2157">
                  <c:v>6.96</c:v>
                </c:pt>
                <c:pt idx="2158">
                  <c:v>6.92</c:v>
                </c:pt>
                <c:pt idx="2159">
                  <c:v>7.2</c:v>
                </c:pt>
                <c:pt idx="2160">
                  <c:v>7.35</c:v>
                </c:pt>
                <c:pt idx="2161">
                  <c:v>7.31</c:v>
                </c:pt>
                <c:pt idx="2162">
                  <c:v>7.62</c:v>
                </c:pt>
                <c:pt idx="2163">
                  <c:v>7.37</c:v>
                </c:pt>
                <c:pt idx="2164">
                  <c:v>7.37</c:v>
                </c:pt>
                <c:pt idx="2165">
                  <c:v>7.37</c:v>
                </c:pt>
                <c:pt idx="2166">
                  <c:v>7.27</c:v>
                </c:pt>
                <c:pt idx="2167">
                  <c:v>7.37</c:v>
                </c:pt>
                <c:pt idx="2168">
                  <c:v>7.47</c:v>
                </c:pt>
                <c:pt idx="2169">
                  <c:v>7.16</c:v>
                </c:pt>
                <c:pt idx="2170">
                  <c:v>7.07</c:v>
                </c:pt>
                <c:pt idx="2171">
                  <c:v>7.03</c:v>
                </c:pt>
                <c:pt idx="2172">
                  <c:v>7</c:v>
                </c:pt>
                <c:pt idx="2173">
                  <c:v>6.88</c:v>
                </c:pt>
                <c:pt idx="2174">
                  <c:v>6.94</c:v>
                </c:pt>
                <c:pt idx="2175">
                  <c:v>6.89</c:v>
                </c:pt>
                <c:pt idx="2176">
                  <c:v>6.89</c:v>
                </c:pt>
                <c:pt idx="2177">
                  <c:v>6.86</c:v>
                </c:pt>
                <c:pt idx="2178">
                  <c:v>6.86</c:v>
                </c:pt>
                <c:pt idx="2179">
                  <c:v>6.93</c:v>
                </c:pt>
                <c:pt idx="2180">
                  <c:v>6.89</c:v>
                </c:pt>
                <c:pt idx="2181">
                  <c:v>6.79</c:v>
                </c:pt>
                <c:pt idx="2182">
                  <c:v>6.81</c:v>
                </c:pt>
                <c:pt idx="2183">
                  <c:v>6.79</c:v>
                </c:pt>
                <c:pt idx="2184">
                  <c:v>6.79</c:v>
                </c:pt>
                <c:pt idx="2185">
                  <c:v>6.65</c:v>
                </c:pt>
                <c:pt idx="2186">
                  <c:v>6.62</c:v>
                </c:pt>
                <c:pt idx="2187">
                  <c:v>6.64</c:v>
                </c:pt>
                <c:pt idx="2188">
                  <c:v>6.56</c:v>
                </c:pt>
                <c:pt idx="2189">
                  <c:v>6.75</c:v>
                </c:pt>
                <c:pt idx="2190">
                  <c:v>6.74</c:v>
                </c:pt>
                <c:pt idx="2191">
                  <c:v>6.73</c:v>
                </c:pt>
                <c:pt idx="2192">
                  <c:v>6.71</c:v>
                </c:pt>
                <c:pt idx="2193">
                  <c:v>6.66</c:v>
                </c:pt>
                <c:pt idx="2194">
                  <c:v>6.95</c:v>
                </c:pt>
                <c:pt idx="2195">
                  <c:v>6.95</c:v>
                </c:pt>
                <c:pt idx="2196">
                  <c:v>6.95</c:v>
                </c:pt>
                <c:pt idx="2197">
                  <c:v>7</c:v>
                </c:pt>
                <c:pt idx="2198">
                  <c:v>7.03</c:v>
                </c:pt>
                <c:pt idx="2199">
                  <c:v>7.01</c:v>
                </c:pt>
                <c:pt idx="2200">
                  <c:v>7.03</c:v>
                </c:pt>
                <c:pt idx="2201">
                  <c:v>6.98</c:v>
                </c:pt>
                <c:pt idx="2202">
                  <c:v>7</c:v>
                </c:pt>
                <c:pt idx="2203">
                  <c:v>7.14</c:v>
                </c:pt>
                <c:pt idx="2204">
                  <c:v>7.08</c:v>
                </c:pt>
                <c:pt idx="2205">
                  <c:v>7.03</c:v>
                </c:pt>
                <c:pt idx="2206">
                  <c:v>6.99</c:v>
                </c:pt>
                <c:pt idx="2207">
                  <c:v>6.98</c:v>
                </c:pt>
                <c:pt idx="2208">
                  <c:v>7</c:v>
                </c:pt>
                <c:pt idx="2209">
                  <c:v>7.04</c:v>
                </c:pt>
                <c:pt idx="2210">
                  <c:v>7.05</c:v>
                </c:pt>
                <c:pt idx="2211">
                  <c:v>7.13</c:v>
                </c:pt>
                <c:pt idx="2212">
                  <c:v>7.1</c:v>
                </c:pt>
                <c:pt idx="2213">
                  <c:v>7.16</c:v>
                </c:pt>
                <c:pt idx="2214">
                  <c:v>7.18</c:v>
                </c:pt>
                <c:pt idx="2215">
                  <c:v>7.16</c:v>
                </c:pt>
                <c:pt idx="2216">
                  <c:v>7.24</c:v>
                </c:pt>
                <c:pt idx="2217">
                  <c:v>7.3</c:v>
                </c:pt>
                <c:pt idx="2218">
                  <c:v>7.29</c:v>
                </c:pt>
                <c:pt idx="2219">
                  <c:v>7.29</c:v>
                </c:pt>
                <c:pt idx="2220">
                  <c:v>7.27</c:v>
                </c:pt>
                <c:pt idx="2221">
                  <c:v>7.53</c:v>
                </c:pt>
                <c:pt idx="2222">
                  <c:v>7.66</c:v>
                </c:pt>
                <c:pt idx="2223">
                  <c:v>7.81</c:v>
                </c:pt>
                <c:pt idx="2224">
                  <c:v>8.1199999999999992</c:v>
                </c:pt>
                <c:pt idx="2225">
                  <c:v>8.18</c:v>
                </c:pt>
                <c:pt idx="2226">
                  <c:v>8.44</c:v>
                </c:pt>
                <c:pt idx="2227">
                  <c:v>8.18</c:v>
                </c:pt>
                <c:pt idx="2228">
                  <c:v>8.08</c:v>
                </c:pt>
                <c:pt idx="2229">
                  <c:v>8.02</c:v>
                </c:pt>
                <c:pt idx="2230">
                  <c:v>8.06</c:v>
                </c:pt>
                <c:pt idx="2231">
                  <c:v>7.95</c:v>
                </c:pt>
                <c:pt idx="2232">
                  <c:v>7.93</c:v>
                </c:pt>
                <c:pt idx="2233">
                  <c:v>7.88</c:v>
                </c:pt>
                <c:pt idx="2234">
                  <c:v>7.9</c:v>
                </c:pt>
                <c:pt idx="2235">
                  <c:v>7.95</c:v>
                </c:pt>
                <c:pt idx="2236">
                  <c:v>7.89</c:v>
                </c:pt>
                <c:pt idx="2237">
                  <c:v>7.87</c:v>
                </c:pt>
                <c:pt idx="2238">
                  <c:v>7.78</c:v>
                </c:pt>
                <c:pt idx="2239">
                  <c:v>7.76</c:v>
                </c:pt>
                <c:pt idx="2240">
                  <c:v>7.79</c:v>
                </c:pt>
                <c:pt idx="2241">
                  <c:v>7.85</c:v>
                </c:pt>
                <c:pt idx="2242">
                  <c:v>7.84</c:v>
                </c:pt>
                <c:pt idx="2243">
                  <c:v>7.84</c:v>
                </c:pt>
                <c:pt idx="2244">
                  <c:v>7.85</c:v>
                </c:pt>
                <c:pt idx="2245">
                  <c:v>7.87</c:v>
                </c:pt>
                <c:pt idx="2246">
                  <c:v>7.92</c:v>
                </c:pt>
                <c:pt idx="2247">
                  <c:v>7.97</c:v>
                </c:pt>
                <c:pt idx="2248">
                  <c:v>7.95</c:v>
                </c:pt>
                <c:pt idx="2249">
                  <c:v>7.92</c:v>
                </c:pt>
                <c:pt idx="2250">
                  <c:v>7.84</c:v>
                </c:pt>
                <c:pt idx="2251">
                  <c:v>7.86</c:v>
                </c:pt>
                <c:pt idx="2252">
                  <c:v>7.86</c:v>
                </c:pt>
                <c:pt idx="2253">
                  <c:v>7.96</c:v>
                </c:pt>
                <c:pt idx="2254">
                  <c:v>8.17</c:v>
                </c:pt>
                <c:pt idx="2255">
                  <c:v>8.1</c:v>
                </c:pt>
                <c:pt idx="2256">
                  <c:v>7.9</c:v>
                </c:pt>
                <c:pt idx="2257">
                  <c:v>7.81</c:v>
                </c:pt>
                <c:pt idx="2258">
                  <c:v>7.85</c:v>
                </c:pt>
                <c:pt idx="2259">
                  <c:v>7.83</c:v>
                </c:pt>
                <c:pt idx="2260">
                  <c:v>7.58</c:v>
                </c:pt>
                <c:pt idx="2261">
                  <c:v>7.59</c:v>
                </c:pt>
                <c:pt idx="2262">
                  <c:v>7.59</c:v>
                </c:pt>
                <c:pt idx="2263">
                  <c:v>7.61</c:v>
                </c:pt>
                <c:pt idx="2264">
                  <c:v>7.59</c:v>
                </c:pt>
                <c:pt idx="2265">
                  <c:v>7.52</c:v>
                </c:pt>
                <c:pt idx="2266">
                  <c:v>7.28</c:v>
                </c:pt>
                <c:pt idx="2267">
                  <c:v>7.22</c:v>
                </c:pt>
                <c:pt idx="2268">
                  <c:v>7.25</c:v>
                </c:pt>
                <c:pt idx="2269">
                  <c:v>7.32</c:v>
                </c:pt>
                <c:pt idx="2270">
                  <c:v>7.24</c:v>
                </c:pt>
                <c:pt idx="2271">
                  <c:v>7.19</c:v>
                </c:pt>
                <c:pt idx="2272">
                  <c:v>7.24</c:v>
                </c:pt>
                <c:pt idx="2273">
                  <c:v>7.33</c:v>
                </c:pt>
                <c:pt idx="2274">
                  <c:v>7.27</c:v>
                </c:pt>
                <c:pt idx="2275">
                  <c:v>7.29</c:v>
                </c:pt>
                <c:pt idx="2276">
                  <c:v>7.4</c:v>
                </c:pt>
                <c:pt idx="2277">
                  <c:v>7.5</c:v>
                </c:pt>
                <c:pt idx="2278">
                  <c:v>7.52</c:v>
                </c:pt>
                <c:pt idx="2279">
                  <c:v>7.49</c:v>
                </c:pt>
                <c:pt idx="2280">
                  <c:v>7.45</c:v>
                </c:pt>
                <c:pt idx="2281">
                  <c:v>7.45</c:v>
                </c:pt>
                <c:pt idx="2282">
                  <c:v>7.44</c:v>
                </c:pt>
                <c:pt idx="2283">
                  <c:v>7.4</c:v>
                </c:pt>
                <c:pt idx="2284">
                  <c:v>7.47</c:v>
                </c:pt>
                <c:pt idx="2285">
                  <c:v>7.52</c:v>
                </c:pt>
                <c:pt idx="2286">
                  <c:v>7.48</c:v>
                </c:pt>
                <c:pt idx="2287">
                  <c:v>7.49</c:v>
                </c:pt>
                <c:pt idx="2288">
                  <c:v>7.44</c:v>
                </c:pt>
                <c:pt idx="2289">
                  <c:v>7.25</c:v>
                </c:pt>
                <c:pt idx="2290">
                  <c:v>7.3</c:v>
                </c:pt>
                <c:pt idx="2291">
                  <c:v>7.25</c:v>
                </c:pt>
                <c:pt idx="2292">
                  <c:v>7.22</c:v>
                </c:pt>
                <c:pt idx="2293">
                  <c:v>7.3</c:v>
                </c:pt>
                <c:pt idx="2294">
                  <c:v>7.3</c:v>
                </c:pt>
                <c:pt idx="2295">
                  <c:v>7.4</c:v>
                </c:pt>
                <c:pt idx="2296">
                  <c:v>7.39</c:v>
                </c:pt>
                <c:pt idx="2297">
                  <c:v>7.44</c:v>
                </c:pt>
                <c:pt idx="2298">
                  <c:v>7.48</c:v>
                </c:pt>
                <c:pt idx="2299">
                  <c:v>7.36</c:v>
                </c:pt>
                <c:pt idx="2300">
                  <c:v>7.38</c:v>
                </c:pt>
                <c:pt idx="2301">
                  <c:v>7.34</c:v>
                </c:pt>
                <c:pt idx="2302">
                  <c:v>7.29</c:v>
                </c:pt>
                <c:pt idx="2303">
                  <c:v>7.28</c:v>
                </c:pt>
                <c:pt idx="2304">
                  <c:v>7.26</c:v>
                </c:pt>
                <c:pt idx="2305">
                  <c:v>7.2</c:v>
                </c:pt>
                <c:pt idx="2306">
                  <c:v>7.16</c:v>
                </c:pt>
                <c:pt idx="2307">
                  <c:v>7.16</c:v>
                </c:pt>
                <c:pt idx="2308">
                  <c:v>7.22</c:v>
                </c:pt>
                <c:pt idx="2309">
                  <c:v>7.21</c:v>
                </c:pt>
                <c:pt idx="2310">
                  <c:v>7.19</c:v>
                </c:pt>
                <c:pt idx="2311">
                  <c:v>7.19</c:v>
                </c:pt>
                <c:pt idx="2312">
                  <c:v>7.16</c:v>
                </c:pt>
                <c:pt idx="2313">
                  <c:v>7.06</c:v>
                </c:pt>
                <c:pt idx="2314">
                  <c:v>6.96</c:v>
                </c:pt>
                <c:pt idx="2315">
                  <c:v>7.01</c:v>
                </c:pt>
                <c:pt idx="2316">
                  <c:v>6.98</c:v>
                </c:pt>
                <c:pt idx="2317">
                  <c:v>6.95</c:v>
                </c:pt>
                <c:pt idx="2318">
                  <c:v>7.05</c:v>
                </c:pt>
                <c:pt idx="2319">
                  <c:v>7.06</c:v>
                </c:pt>
                <c:pt idx="2320">
                  <c:v>7.08</c:v>
                </c:pt>
                <c:pt idx="2321">
                  <c:v>7.09</c:v>
                </c:pt>
                <c:pt idx="2322">
                  <c:v>7.1</c:v>
                </c:pt>
                <c:pt idx="2323">
                  <c:v>7.16</c:v>
                </c:pt>
                <c:pt idx="2324">
                  <c:v>7.03</c:v>
                </c:pt>
                <c:pt idx="2325">
                  <c:v>7.04</c:v>
                </c:pt>
                <c:pt idx="2326">
                  <c:v>7.04</c:v>
                </c:pt>
                <c:pt idx="2327">
                  <c:v>7.04</c:v>
                </c:pt>
                <c:pt idx="2328">
                  <c:v>7.01</c:v>
                </c:pt>
                <c:pt idx="2329">
                  <c:v>7</c:v>
                </c:pt>
                <c:pt idx="2330">
                  <c:v>7</c:v>
                </c:pt>
                <c:pt idx="2331">
                  <c:v>7</c:v>
                </c:pt>
                <c:pt idx="2332">
                  <c:v>7.06</c:v>
                </c:pt>
                <c:pt idx="2333">
                  <c:v>7.09</c:v>
                </c:pt>
                <c:pt idx="2334">
                  <c:v>7.1</c:v>
                </c:pt>
                <c:pt idx="2335">
                  <c:v>7.05</c:v>
                </c:pt>
                <c:pt idx="2336">
                  <c:v>7.04</c:v>
                </c:pt>
                <c:pt idx="2337">
                  <c:v>7.07</c:v>
                </c:pt>
                <c:pt idx="2338">
                  <c:v>7.03</c:v>
                </c:pt>
                <c:pt idx="2339">
                  <c:v>7.12</c:v>
                </c:pt>
                <c:pt idx="2340">
                  <c:v>7.11</c:v>
                </c:pt>
                <c:pt idx="2341">
                  <c:v>7.16</c:v>
                </c:pt>
                <c:pt idx="2342">
                  <c:v>7.17</c:v>
                </c:pt>
                <c:pt idx="2343">
                  <c:v>7.14</c:v>
                </c:pt>
                <c:pt idx="2344">
                  <c:v>7.03</c:v>
                </c:pt>
                <c:pt idx="2345">
                  <c:v>7.01</c:v>
                </c:pt>
                <c:pt idx="2346">
                  <c:v>7.13</c:v>
                </c:pt>
                <c:pt idx="2347">
                  <c:v>7.14</c:v>
                </c:pt>
                <c:pt idx="2348">
                  <c:v>7.13</c:v>
                </c:pt>
                <c:pt idx="2349">
                  <c:v>7.15</c:v>
                </c:pt>
                <c:pt idx="2350">
                  <c:v>7.23</c:v>
                </c:pt>
                <c:pt idx="2351">
                  <c:v>7.23</c:v>
                </c:pt>
                <c:pt idx="2352">
                  <c:v>7.19</c:v>
                </c:pt>
                <c:pt idx="2353">
                  <c:v>7.2</c:v>
                </c:pt>
                <c:pt idx="2354">
                  <c:v>7.2</c:v>
                </c:pt>
                <c:pt idx="2355">
                  <c:v>7.16</c:v>
                </c:pt>
                <c:pt idx="2356">
                  <c:v>7.16</c:v>
                </c:pt>
                <c:pt idx="2357">
                  <c:v>7.08</c:v>
                </c:pt>
                <c:pt idx="2358">
                  <c:v>7.05</c:v>
                </c:pt>
                <c:pt idx="2359">
                  <c:v>7.06</c:v>
                </c:pt>
                <c:pt idx="2360">
                  <c:v>7.04</c:v>
                </c:pt>
                <c:pt idx="2361">
                  <c:v>7.03</c:v>
                </c:pt>
                <c:pt idx="2362">
                  <c:v>7.05</c:v>
                </c:pt>
                <c:pt idx="2363">
                  <c:v>7.33</c:v>
                </c:pt>
                <c:pt idx="2364">
                  <c:v>7.25</c:v>
                </c:pt>
                <c:pt idx="2365">
                  <c:v>7.29</c:v>
                </c:pt>
                <c:pt idx="2366">
                  <c:v>7.25</c:v>
                </c:pt>
                <c:pt idx="2367">
                  <c:v>7.23</c:v>
                </c:pt>
                <c:pt idx="2368">
                  <c:v>7.46</c:v>
                </c:pt>
                <c:pt idx="2369">
                  <c:v>7.4</c:v>
                </c:pt>
                <c:pt idx="2370">
                  <c:v>7.44</c:v>
                </c:pt>
                <c:pt idx="2371">
                  <c:v>7.35</c:v>
                </c:pt>
                <c:pt idx="2372">
                  <c:v>7.34</c:v>
                </c:pt>
                <c:pt idx="2373">
                  <c:v>7.31</c:v>
                </c:pt>
                <c:pt idx="2374">
                  <c:v>7.31</c:v>
                </c:pt>
                <c:pt idx="2375">
                  <c:v>7.31</c:v>
                </c:pt>
                <c:pt idx="2376">
                  <c:v>7.29</c:v>
                </c:pt>
                <c:pt idx="2377">
                  <c:v>7.28</c:v>
                </c:pt>
                <c:pt idx="2378">
                  <c:v>7.28</c:v>
                </c:pt>
                <c:pt idx="2379">
                  <c:v>7.21</c:v>
                </c:pt>
                <c:pt idx="2380">
                  <c:v>7.26</c:v>
                </c:pt>
                <c:pt idx="2381">
                  <c:v>7.39</c:v>
                </c:pt>
                <c:pt idx="2382">
                  <c:v>7.39</c:v>
                </c:pt>
                <c:pt idx="2383">
                  <c:v>7.36</c:v>
                </c:pt>
                <c:pt idx="2384">
                  <c:v>7.38</c:v>
                </c:pt>
                <c:pt idx="2385">
                  <c:v>7.41</c:v>
                </c:pt>
                <c:pt idx="2386">
                  <c:v>7.37</c:v>
                </c:pt>
                <c:pt idx="2387">
                  <c:v>7.36</c:v>
                </c:pt>
                <c:pt idx="2388">
                  <c:v>7.36</c:v>
                </c:pt>
                <c:pt idx="2389">
                  <c:v>7.34</c:v>
                </c:pt>
                <c:pt idx="2390">
                  <c:v>7.41</c:v>
                </c:pt>
                <c:pt idx="2391">
                  <c:v>7.37</c:v>
                </c:pt>
                <c:pt idx="2392">
                  <c:v>7.38</c:v>
                </c:pt>
                <c:pt idx="2393">
                  <c:v>7.43</c:v>
                </c:pt>
                <c:pt idx="2394">
                  <c:v>7.5</c:v>
                </c:pt>
                <c:pt idx="2395">
                  <c:v>7.46</c:v>
                </c:pt>
                <c:pt idx="2396">
                  <c:v>7.54</c:v>
                </c:pt>
                <c:pt idx="2397">
                  <c:v>7.67</c:v>
                </c:pt>
                <c:pt idx="2398">
                  <c:v>7.67</c:v>
                </c:pt>
                <c:pt idx="2399">
                  <c:v>8.0299999999999994</c:v>
                </c:pt>
                <c:pt idx="2400">
                  <c:v>7.98</c:v>
                </c:pt>
                <c:pt idx="2401">
                  <c:v>7.99</c:v>
                </c:pt>
                <c:pt idx="2402">
                  <c:v>7.79</c:v>
                </c:pt>
                <c:pt idx="2403">
                  <c:v>7.72</c:v>
                </c:pt>
                <c:pt idx="2404">
                  <c:v>7.61</c:v>
                </c:pt>
                <c:pt idx="2405">
                  <c:v>7.6</c:v>
                </c:pt>
                <c:pt idx="2406">
                  <c:v>7.5</c:v>
                </c:pt>
                <c:pt idx="2407">
                  <c:v>7.22</c:v>
                </c:pt>
                <c:pt idx="2408">
                  <c:v>7.04</c:v>
                </c:pt>
                <c:pt idx="2409">
                  <c:v>7.25</c:v>
                </c:pt>
                <c:pt idx="2410">
                  <c:v>7.21</c:v>
                </c:pt>
                <c:pt idx="2411">
                  <c:v>7.13</c:v>
                </c:pt>
                <c:pt idx="2412">
                  <c:v>7.2</c:v>
                </c:pt>
                <c:pt idx="2413">
                  <c:v>7.34</c:v>
                </c:pt>
                <c:pt idx="2414">
                  <c:v>7.4</c:v>
                </c:pt>
                <c:pt idx="2415">
                  <c:v>7.34</c:v>
                </c:pt>
                <c:pt idx="2416">
                  <c:v>7.34</c:v>
                </c:pt>
                <c:pt idx="2417">
                  <c:v>7.35</c:v>
                </c:pt>
                <c:pt idx="2418">
                  <c:v>7.33</c:v>
                </c:pt>
                <c:pt idx="2419">
                  <c:v>7.34</c:v>
                </c:pt>
                <c:pt idx="2420">
                  <c:v>7.33</c:v>
                </c:pt>
                <c:pt idx="2421">
                  <c:v>7.06</c:v>
                </c:pt>
                <c:pt idx="2422">
                  <c:v>6.92</c:v>
                </c:pt>
                <c:pt idx="2423">
                  <c:v>6.92</c:v>
                </c:pt>
                <c:pt idx="2424">
                  <c:v>7.12</c:v>
                </c:pt>
                <c:pt idx="2425">
                  <c:v>7.47</c:v>
                </c:pt>
                <c:pt idx="2426">
                  <c:v>7.4</c:v>
                </c:pt>
                <c:pt idx="2427">
                  <c:v>7.66</c:v>
                </c:pt>
                <c:pt idx="2428">
                  <c:v>7.63</c:v>
                </c:pt>
                <c:pt idx="2429">
                  <c:v>7.59</c:v>
                </c:pt>
                <c:pt idx="2430">
                  <c:v>7.78</c:v>
                </c:pt>
                <c:pt idx="2431">
                  <c:v>7.94</c:v>
                </c:pt>
                <c:pt idx="2432">
                  <c:v>8.0399999999999991</c:v>
                </c:pt>
                <c:pt idx="2433">
                  <c:v>8.1199999999999992</c:v>
                </c:pt>
                <c:pt idx="2434">
                  <c:v>8.32</c:v>
                </c:pt>
                <c:pt idx="2435">
                  <c:v>8.2100000000000009</c:v>
                </c:pt>
                <c:pt idx="2436">
                  <c:v>7.79</c:v>
                </c:pt>
                <c:pt idx="2437">
                  <c:v>7.85</c:v>
                </c:pt>
                <c:pt idx="2438">
                  <c:v>8.0500000000000007</c:v>
                </c:pt>
                <c:pt idx="2439">
                  <c:v>8.14</c:v>
                </c:pt>
                <c:pt idx="2440">
                  <c:v>8.27</c:v>
                </c:pt>
                <c:pt idx="2441">
                  <c:v>8.4600000000000009</c:v>
                </c:pt>
                <c:pt idx="2442">
                  <c:v>8.1999999999999993</c:v>
                </c:pt>
                <c:pt idx="2443">
                  <c:v>8.01</c:v>
                </c:pt>
                <c:pt idx="2444">
                  <c:v>7.97</c:v>
                </c:pt>
                <c:pt idx="2445">
                  <c:v>7.81</c:v>
                </c:pt>
                <c:pt idx="2446">
                  <c:v>7.83</c:v>
                </c:pt>
                <c:pt idx="2447">
                  <c:v>7.66</c:v>
                </c:pt>
                <c:pt idx="2448">
                  <c:v>7.68</c:v>
                </c:pt>
                <c:pt idx="2449">
                  <c:v>7.68</c:v>
                </c:pt>
                <c:pt idx="2450">
                  <c:v>7.63</c:v>
                </c:pt>
                <c:pt idx="2451">
                  <c:v>7.82</c:v>
                </c:pt>
                <c:pt idx="2452">
                  <c:v>7.76</c:v>
                </c:pt>
                <c:pt idx="2453">
                  <c:v>7.87</c:v>
                </c:pt>
                <c:pt idx="2454">
                  <c:v>7.99</c:v>
                </c:pt>
                <c:pt idx="2455">
                  <c:v>7.78</c:v>
                </c:pt>
                <c:pt idx="2456">
                  <c:v>7.75</c:v>
                </c:pt>
                <c:pt idx="2457">
                  <c:v>7.75</c:v>
                </c:pt>
                <c:pt idx="2458">
                  <c:v>7.91</c:v>
                </c:pt>
                <c:pt idx="2459">
                  <c:v>7.79</c:v>
                </c:pt>
                <c:pt idx="2460">
                  <c:v>8.0299999999999994</c:v>
                </c:pt>
                <c:pt idx="2461">
                  <c:v>8.16</c:v>
                </c:pt>
                <c:pt idx="2462">
                  <c:v>8.0399999999999991</c:v>
                </c:pt>
                <c:pt idx="2463">
                  <c:v>8.1</c:v>
                </c:pt>
                <c:pt idx="2464">
                  <c:v>8.1</c:v>
                </c:pt>
                <c:pt idx="2465">
                  <c:v>8.2100000000000009</c:v>
                </c:pt>
                <c:pt idx="2466">
                  <c:v>8.2200000000000006</c:v>
                </c:pt>
                <c:pt idx="2467">
                  <c:v>8.33</c:v>
                </c:pt>
                <c:pt idx="2468">
                  <c:v>8.64</c:v>
                </c:pt>
                <c:pt idx="2469">
                  <c:v>8.6300000000000008</c:v>
                </c:pt>
                <c:pt idx="2470">
                  <c:v>8.6999999999999993</c:v>
                </c:pt>
                <c:pt idx="2471">
                  <c:v>8.74</c:v>
                </c:pt>
                <c:pt idx="2472">
                  <c:v>8.3000000000000007</c:v>
                </c:pt>
                <c:pt idx="2473">
                  <c:v>8.39</c:v>
                </c:pt>
                <c:pt idx="2474">
                  <c:v>8.32</c:v>
                </c:pt>
                <c:pt idx="2475">
                  <c:v>8.5399999999999991</c:v>
                </c:pt>
                <c:pt idx="2476">
                  <c:v>8.83</c:v>
                </c:pt>
                <c:pt idx="2477">
                  <c:v>9.56</c:v>
                </c:pt>
                <c:pt idx="2478">
                  <c:v>9.0299999999999994</c:v>
                </c:pt>
                <c:pt idx="2479">
                  <c:v>9.32</c:v>
                </c:pt>
                <c:pt idx="2480">
                  <c:v>8.92</c:v>
                </c:pt>
                <c:pt idx="2481">
                  <c:v>8.69</c:v>
                </c:pt>
                <c:pt idx="2482">
                  <c:v>8.52</c:v>
                </c:pt>
                <c:pt idx="2483">
                  <c:v>8.39</c:v>
                </c:pt>
                <c:pt idx="2484">
                  <c:v>8.4700000000000006</c:v>
                </c:pt>
                <c:pt idx="2485">
                  <c:v>8.5399999999999991</c:v>
                </c:pt>
                <c:pt idx="2486">
                  <c:v>8.68</c:v>
                </c:pt>
                <c:pt idx="2487">
                  <c:v>8.7899999999999991</c:v>
                </c:pt>
                <c:pt idx="2488">
                  <c:v>8.94</c:v>
                </c:pt>
                <c:pt idx="2489">
                  <c:v>8.85</c:v>
                </c:pt>
                <c:pt idx="2490">
                  <c:v>8.92</c:v>
                </c:pt>
                <c:pt idx="2491">
                  <c:v>8.92</c:v>
                </c:pt>
                <c:pt idx="2492">
                  <c:v>8.9700000000000006</c:v>
                </c:pt>
                <c:pt idx="2493">
                  <c:v>9</c:v>
                </c:pt>
                <c:pt idx="2494">
                  <c:v>8.9600000000000009</c:v>
                </c:pt>
                <c:pt idx="2495">
                  <c:v>8.86</c:v>
                </c:pt>
                <c:pt idx="2496">
                  <c:v>9.3000000000000007</c:v>
                </c:pt>
                <c:pt idx="2497">
                  <c:v>9.3000000000000007</c:v>
                </c:pt>
                <c:pt idx="2498">
                  <c:v>9.2899999999999991</c:v>
                </c:pt>
                <c:pt idx="2499">
                  <c:v>9.3800000000000008</c:v>
                </c:pt>
                <c:pt idx="2500">
                  <c:v>9.7899999999999991</c:v>
                </c:pt>
                <c:pt idx="2501">
                  <c:v>9.75</c:v>
                </c:pt>
                <c:pt idx="2502">
                  <c:v>10.039999999999999</c:v>
                </c:pt>
                <c:pt idx="2503">
                  <c:v>10.32</c:v>
                </c:pt>
                <c:pt idx="2504">
                  <c:v>10.58</c:v>
                </c:pt>
                <c:pt idx="2505">
                  <c:v>10.69</c:v>
                </c:pt>
                <c:pt idx="2506">
                  <c:v>9.98</c:v>
                </c:pt>
                <c:pt idx="2507">
                  <c:v>9.69</c:v>
                </c:pt>
                <c:pt idx="2508">
                  <c:v>9.73</c:v>
                </c:pt>
                <c:pt idx="2509">
                  <c:v>9.48</c:v>
                </c:pt>
                <c:pt idx="2510">
                  <c:v>9.2899999999999991</c:v>
                </c:pt>
                <c:pt idx="2511">
                  <c:v>9.48</c:v>
                </c:pt>
                <c:pt idx="2512">
                  <c:v>9.6</c:v>
                </c:pt>
                <c:pt idx="2513">
                  <c:v>9.7100000000000009</c:v>
                </c:pt>
                <c:pt idx="2514">
                  <c:v>9.48</c:v>
                </c:pt>
                <c:pt idx="2515">
                  <c:v>9.18</c:v>
                </c:pt>
                <c:pt idx="2516">
                  <c:v>9.31</c:v>
                </c:pt>
                <c:pt idx="2517">
                  <c:v>9.26</c:v>
                </c:pt>
                <c:pt idx="2518">
                  <c:v>9.14</c:v>
                </c:pt>
                <c:pt idx="2519">
                  <c:v>8.9</c:v>
                </c:pt>
                <c:pt idx="2520">
                  <c:v>8.75</c:v>
                </c:pt>
                <c:pt idx="2521">
                  <c:v>8.77</c:v>
                </c:pt>
                <c:pt idx="2522">
                  <c:v>8.93</c:v>
                </c:pt>
                <c:pt idx="2523">
                  <c:v>8.89</c:v>
                </c:pt>
                <c:pt idx="2524">
                  <c:v>8.8800000000000008</c:v>
                </c:pt>
                <c:pt idx="2525">
                  <c:v>8.7899999999999991</c:v>
                </c:pt>
                <c:pt idx="2526">
                  <c:v>8.6999999999999993</c:v>
                </c:pt>
                <c:pt idx="2527">
                  <c:v>8.6</c:v>
                </c:pt>
                <c:pt idx="2528">
                  <c:v>8.5299999999999994</c:v>
                </c:pt>
                <c:pt idx="2529">
                  <c:v>8.31</c:v>
                </c:pt>
                <c:pt idx="2530">
                  <c:v>8.4499999999999993</c:v>
                </c:pt>
                <c:pt idx="2531">
                  <c:v>8.65</c:v>
                </c:pt>
                <c:pt idx="2532">
                  <c:v>8.5</c:v>
                </c:pt>
                <c:pt idx="2533">
                  <c:v>8.61</c:v>
                </c:pt>
                <c:pt idx="2534">
                  <c:v>8.27</c:v>
                </c:pt>
                <c:pt idx="2535">
                  <c:v>8.5</c:v>
                </c:pt>
                <c:pt idx="2536">
                  <c:v>8.42</c:v>
                </c:pt>
                <c:pt idx="2537">
                  <c:v>8.3800000000000008</c:v>
                </c:pt>
                <c:pt idx="2538">
                  <c:v>8.49</c:v>
                </c:pt>
                <c:pt idx="2539">
                  <c:v>8.82</c:v>
                </c:pt>
                <c:pt idx="2540">
                  <c:v>8.83</c:v>
                </c:pt>
                <c:pt idx="2541">
                  <c:v>8.65</c:v>
                </c:pt>
                <c:pt idx="2542">
                  <c:v>8.86</c:v>
                </c:pt>
                <c:pt idx="2543">
                  <c:v>8.73</c:v>
                </c:pt>
                <c:pt idx="2544">
                  <c:v>8.57</c:v>
                </c:pt>
                <c:pt idx="2545">
                  <c:v>8.4</c:v>
                </c:pt>
                <c:pt idx="2546">
                  <c:v>8.43</c:v>
                </c:pt>
                <c:pt idx="2547">
                  <c:v>8.6</c:v>
                </c:pt>
                <c:pt idx="2548">
                  <c:v>8.64</c:v>
                </c:pt>
                <c:pt idx="2549">
                  <c:v>8.6999999999999993</c:v>
                </c:pt>
                <c:pt idx="2550">
                  <c:v>8.6300000000000008</c:v>
                </c:pt>
                <c:pt idx="2551">
                  <c:v>8.65</c:v>
                </c:pt>
                <c:pt idx="2552">
                  <c:v>8.68</c:v>
                </c:pt>
                <c:pt idx="2553">
                  <c:v>8.66</c:v>
                </c:pt>
                <c:pt idx="2554">
                  <c:v>8.61</c:v>
                </c:pt>
                <c:pt idx="2555">
                  <c:v>8.6199999999999992</c:v>
                </c:pt>
                <c:pt idx="2556">
                  <c:v>8.69</c:v>
                </c:pt>
                <c:pt idx="2557">
                  <c:v>8.73</c:v>
                </c:pt>
                <c:pt idx="2558">
                  <c:v>8.8800000000000008</c:v>
                </c:pt>
                <c:pt idx="2559">
                  <c:v>8.93</c:v>
                </c:pt>
                <c:pt idx="2560">
                  <c:v>8.94</c:v>
                </c:pt>
                <c:pt idx="2561">
                  <c:v>8.82</c:v>
                </c:pt>
                <c:pt idx="2562">
                  <c:v>8.93</c:v>
                </c:pt>
                <c:pt idx="2563">
                  <c:v>9.01</c:v>
                </c:pt>
                <c:pt idx="2564">
                  <c:v>9.06</c:v>
                </c:pt>
                <c:pt idx="2565">
                  <c:v>8.89</c:v>
                </c:pt>
                <c:pt idx="2566">
                  <c:v>8.86</c:v>
                </c:pt>
                <c:pt idx="2567">
                  <c:v>8.9700000000000006</c:v>
                </c:pt>
                <c:pt idx="2568">
                  <c:v>9.0299999999999994</c:v>
                </c:pt>
                <c:pt idx="2569">
                  <c:v>9.0399999999999991</c:v>
                </c:pt>
                <c:pt idx="2570">
                  <c:v>8.9700000000000006</c:v>
                </c:pt>
                <c:pt idx="2571">
                  <c:v>8.91</c:v>
                </c:pt>
                <c:pt idx="2572">
                  <c:v>8.9700000000000006</c:v>
                </c:pt>
                <c:pt idx="2573">
                  <c:v>8.98</c:v>
                </c:pt>
                <c:pt idx="2574">
                  <c:v>8.9600000000000009</c:v>
                </c:pt>
                <c:pt idx="2575">
                  <c:v>8.8800000000000008</c:v>
                </c:pt>
                <c:pt idx="2576">
                  <c:v>8.8699999999999992</c:v>
                </c:pt>
                <c:pt idx="2577">
                  <c:v>8.83</c:v>
                </c:pt>
                <c:pt idx="2578">
                  <c:v>8.89</c:v>
                </c:pt>
                <c:pt idx="2579">
                  <c:v>8.9</c:v>
                </c:pt>
                <c:pt idx="2580">
                  <c:v>7.97</c:v>
                </c:pt>
                <c:pt idx="2581">
                  <c:v>7.97</c:v>
                </c:pt>
                <c:pt idx="2582">
                  <c:v>7.98</c:v>
                </c:pt>
                <c:pt idx="2583">
                  <c:v>7.98</c:v>
                </c:pt>
                <c:pt idx="2584">
                  <c:v>7.96</c:v>
                </c:pt>
                <c:pt idx="2585">
                  <c:v>7.99</c:v>
                </c:pt>
                <c:pt idx="2586">
                  <c:v>8.1</c:v>
                </c:pt>
                <c:pt idx="2587">
                  <c:v>8.08</c:v>
                </c:pt>
                <c:pt idx="2588">
                  <c:v>8.19</c:v>
                </c:pt>
                <c:pt idx="2589">
                  <c:v>8.1999999999999993</c:v>
                </c:pt>
                <c:pt idx="2590">
                  <c:v>8.1999999999999993</c:v>
                </c:pt>
                <c:pt idx="2591">
                  <c:v>8.24</c:v>
                </c:pt>
                <c:pt idx="2592">
                  <c:v>8.2200000000000006</c:v>
                </c:pt>
                <c:pt idx="2593">
                  <c:v>8.43</c:v>
                </c:pt>
                <c:pt idx="2594">
                  <c:v>8.49</c:v>
                </c:pt>
                <c:pt idx="2595">
                  <c:v>8.5399999999999991</c:v>
                </c:pt>
                <c:pt idx="2596">
                  <c:v>8.4700000000000006</c:v>
                </c:pt>
                <c:pt idx="2597">
                  <c:v>8.41</c:v>
                </c:pt>
                <c:pt idx="2598">
                  <c:v>8.6199999999999992</c:v>
                </c:pt>
                <c:pt idx="2599">
                  <c:v>8.5399999999999991</c:v>
                </c:pt>
                <c:pt idx="2600">
                  <c:v>8.48</c:v>
                </c:pt>
                <c:pt idx="2601">
                  <c:v>8.4700000000000006</c:v>
                </c:pt>
                <c:pt idx="2602">
                  <c:v>8.5299999999999994</c:v>
                </c:pt>
                <c:pt idx="2603">
                  <c:v>8.7100000000000009</c:v>
                </c:pt>
                <c:pt idx="2604">
                  <c:v>8.9499999999999993</c:v>
                </c:pt>
                <c:pt idx="2605">
                  <c:v>8.86</c:v>
                </c:pt>
                <c:pt idx="2606">
                  <c:v>8.83</c:v>
                </c:pt>
                <c:pt idx="2607">
                  <c:v>8.73</c:v>
                </c:pt>
                <c:pt idx="2608">
                  <c:v>8.2799999999999994</c:v>
                </c:pt>
                <c:pt idx="2609">
                  <c:v>8.3699999999999992</c:v>
                </c:pt>
                <c:pt idx="2610">
                  <c:v>8.43</c:v>
                </c:pt>
                <c:pt idx="2611">
                  <c:v>8.4600000000000009</c:v>
                </c:pt>
                <c:pt idx="2612">
                  <c:v>8.49</c:v>
                </c:pt>
                <c:pt idx="2613">
                  <c:v>8.51</c:v>
                </c:pt>
                <c:pt idx="2614">
                  <c:v>8.4499999999999993</c:v>
                </c:pt>
                <c:pt idx="2615">
                  <c:v>8.19</c:v>
                </c:pt>
                <c:pt idx="2616">
                  <c:v>8.08</c:v>
                </c:pt>
                <c:pt idx="2617">
                  <c:v>8.0500000000000007</c:v>
                </c:pt>
                <c:pt idx="2618">
                  <c:v>7.93</c:v>
                </c:pt>
                <c:pt idx="2619">
                  <c:v>8.01</c:v>
                </c:pt>
                <c:pt idx="2620">
                  <c:v>8.02</c:v>
                </c:pt>
                <c:pt idx="2621">
                  <c:v>7.97</c:v>
                </c:pt>
                <c:pt idx="2622">
                  <c:v>8</c:v>
                </c:pt>
                <c:pt idx="2623">
                  <c:v>7.87</c:v>
                </c:pt>
                <c:pt idx="2624">
                  <c:v>7.9</c:v>
                </c:pt>
                <c:pt idx="2625">
                  <c:v>7.8</c:v>
                </c:pt>
                <c:pt idx="2626">
                  <c:v>7.82</c:v>
                </c:pt>
                <c:pt idx="2627">
                  <c:v>7.75</c:v>
                </c:pt>
                <c:pt idx="2628">
                  <c:v>7.75</c:v>
                </c:pt>
                <c:pt idx="2629">
                  <c:v>7.85</c:v>
                </c:pt>
                <c:pt idx="2630">
                  <c:v>7.9</c:v>
                </c:pt>
                <c:pt idx="2631">
                  <c:v>7.89</c:v>
                </c:pt>
                <c:pt idx="2632">
                  <c:v>7.91</c:v>
                </c:pt>
                <c:pt idx="2633">
                  <c:v>7.85</c:v>
                </c:pt>
                <c:pt idx="2634">
                  <c:v>7.62</c:v>
                </c:pt>
                <c:pt idx="2635">
                  <c:v>7.31</c:v>
                </c:pt>
                <c:pt idx="2636">
                  <c:v>7.25</c:v>
                </c:pt>
                <c:pt idx="2637">
                  <c:v>7.34</c:v>
                </c:pt>
                <c:pt idx="2638">
                  <c:v>7.13</c:v>
                </c:pt>
                <c:pt idx="2639">
                  <c:v>7.18</c:v>
                </c:pt>
                <c:pt idx="2640">
                  <c:v>7.3</c:v>
                </c:pt>
                <c:pt idx="2641">
                  <c:v>7.32</c:v>
                </c:pt>
                <c:pt idx="2642">
                  <c:v>7.64</c:v>
                </c:pt>
                <c:pt idx="2643">
                  <c:v>7.6</c:v>
                </c:pt>
                <c:pt idx="2644">
                  <c:v>7.47</c:v>
                </c:pt>
                <c:pt idx="2645">
                  <c:v>7.36</c:v>
                </c:pt>
                <c:pt idx="2646">
                  <c:v>7.37</c:v>
                </c:pt>
                <c:pt idx="2647">
                  <c:v>7.4</c:v>
                </c:pt>
                <c:pt idx="2648">
                  <c:v>7.39</c:v>
                </c:pt>
                <c:pt idx="2649">
                  <c:v>7.42</c:v>
                </c:pt>
                <c:pt idx="2650">
                  <c:v>7.29</c:v>
                </c:pt>
                <c:pt idx="2651">
                  <c:v>7.31</c:v>
                </c:pt>
                <c:pt idx="2652">
                  <c:v>7.42</c:v>
                </c:pt>
                <c:pt idx="2653">
                  <c:v>7.3</c:v>
                </c:pt>
                <c:pt idx="2654">
                  <c:v>7.36</c:v>
                </c:pt>
                <c:pt idx="2655">
                  <c:v>7.37</c:v>
                </c:pt>
                <c:pt idx="2656">
                  <c:v>7.39</c:v>
                </c:pt>
                <c:pt idx="2657">
                  <c:v>7.38</c:v>
                </c:pt>
                <c:pt idx="2658">
                  <c:v>7.39</c:v>
                </c:pt>
                <c:pt idx="2659">
                  <c:v>7.39</c:v>
                </c:pt>
                <c:pt idx="2660">
                  <c:v>7.35</c:v>
                </c:pt>
                <c:pt idx="2661">
                  <c:v>7.36</c:v>
                </c:pt>
                <c:pt idx="2662">
                  <c:v>7.31</c:v>
                </c:pt>
                <c:pt idx="2663">
                  <c:v>7.36</c:v>
                </c:pt>
                <c:pt idx="2664">
                  <c:v>7.37</c:v>
                </c:pt>
                <c:pt idx="2665">
                  <c:v>7.4</c:v>
                </c:pt>
                <c:pt idx="2666">
                  <c:v>7.4</c:v>
                </c:pt>
                <c:pt idx="2667">
                  <c:v>7.4</c:v>
                </c:pt>
                <c:pt idx="2668">
                  <c:v>7.25</c:v>
                </c:pt>
                <c:pt idx="2669">
                  <c:v>7.28</c:v>
                </c:pt>
                <c:pt idx="2670">
                  <c:v>7.27</c:v>
                </c:pt>
                <c:pt idx="2671">
                  <c:v>7.33</c:v>
                </c:pt>
                <c:pt idx="2672">
                  <c:v>7.35</c:v>
                </c:pt>
                <c:pt idx="2673">
                  <c:v>7.47</c:v>
                </c:pt>
                <c:pt idx="2674">
                  <c:v>7.37</c:v>
                </c:pt>
                <c:pt idx="2675">
                  <c:v>7.35</c:v>
                </c:pt>
                <c:pt idx="2676">
                  <c:v>7.27</c:v>
                </c:pt>
                <c:pt idx="2677">
                  <c:v>7.29</c:v>
                </c:pt>
                <c:pt idx="2678">
                  <c:v>7.16</c:v>
                </c:pt>
                <c:pt idx="2679">
                  <c:v>7.24</c:v>
                </c:pt>
                <c:pt idx="2680">
                  <c:v>7.28</c:v>
                </c:pt>
                <c:pt idx="2681">
                  <c:v>7.27</c:v>
                </c:pt>
                <c:pt idx="2682">
                  <c:v>7.29</c:v>
                </c:pt>
                <c:pt idx="2683">
                  <c:v>7.25</c:v>
                </c:pt>
                <c:pt idx="2684">
                  <c:v>7.24</c:v>
                </c:pt>
                <c:pt idx="2685">
                  <c:v>7.18</c:v>
                </c:pt>
                <c:pt idx="2686">
                  <c:v>7.24</c:v>
                </c:pt>
                <c:pt idx="2687">
                  <c:v>7.26</c:v>
                </c:pt>
                <c:pt idx="2688">
                  <c:v>7.24</c:v>
                </c:pt>
                <c:pt idx="2689">
                  <c:v>7.31</c:v>
                </c:pt>
                <c:pt idx="2690">
                  <c:v>7.36</c:v>
                </c:pt>
                <c:pt idx="2691">
                  <c:v>7.37</c:v>
                </c:pt>
                <c:pt idx="2692">
                  <c:v>7.39</c:v>
                </c:pt>
                <c:pt idx="2693">
                  <c:v>7.26</c:v>
                </c:pt>
                <c:pt idx="2694">
                  <c:v>7.2</c:v>
                </c:pt>
                <c:pt idx="2695">
                  <c:v>7.17</c:v>
                </c:pt>
                <c:pt idx="2696">
                  <c:v>7.15</c:v>
                </c:pt>
                <c:pt idx="2697">
                  <c:v>7.07</c:v>
                </c:pt>
                <c:pt idx="2698">
                  <c:v>6.8</c:v>
                </c:pt>
                <c:pt idx="2699">
                  <c:v>6.69</c:v>
                </c:pt>
                <c:pt idx="2700">
                  <c:v>6.49</c:v>
                </c:pt>
                <c:pt idx="2701">
                  <c:v>6.68</c:v>
                </c:pt>
                <c:pt idx="2702">
                  <c:v>6.51</c:v>
                </c:pt>
                <c:pt idx="2703">
                  <c:v>6.6</c:v>
                </c:pt>
                <c:pt idx="2704">
                  <c:v>6.55</c:v>
                </c:pt>
                <c:pt idx="2705">
                  <c:v>6.56</c:v>
                </c:pt>
                <c:pt idx="2706">
                  <c:v>6.75</c:v>
                </c:pt>
                <c:pt idx="2707">
                  <c:v>7.12</c:v>
                </c:pt>
                <c:pt idx="2708">
                  <c:v>6.92</c:v>
                </c:pt>
                <c:pt idx="2709">
                  <c:v>6.88</c:v>
                </c:pt>
                <c:pt idx="2710">
                  <c:v>6.87</c:v>
                </c:pt>
                <c:pt idx="2711">
                  <c:v>6.86</c:v>
                </c:pt>
                <c:pt idx="2712">
                  <c:v>6.8</c:v>
                </c:pt>
                <c:pt idx="2713">
                  <c:v>6.95</c:v>
                </c:pt>
                <c:pt idx="2714">
                  <c:v>6.91</c:v>
                </c:pt>
                <c:pt idx="2715">
                  <c:v>6.85</c:v>
                </c:pt>
                <c:pt idx="2716">
                  <c:v>6.89</c:v>
                </c:pt>
                <c:pt idx="2717">
                  <c:v>6.83</c:v>
                </c:pt>
                <c:pt idx="2718">
                  <c:v>6.81</c:v>
                </c:pt>
                <c:pt idx="2719">
                  <c:v>6.81</c:v>
                </c:pt>
                <c:pt idx="2720">
                  <c:v>6.84</c:v>
                </c:pt>
                <c:pt idx="2721">
                  <c:v>6.82</c:v>
                </c:pt>
                <c:pt idx="2722">
                  <c:v>6.9</c:v>
                </c:pt>
                <c:pt idx="2723">
                  <c:v>6.88</c:v>
                </c:pt>
                <c:pt idx="2724">
                  <c:v>6.86</c:v>
                </c:pt>
                <c:pt idx="2725">
                  <c:v>6.93</c:v>
                </c:pt>
                <c:pt idx="2726">
                  <c:v>6.91</c:v>
                </c:pt>
                <c:pt idx="2727">
                  <c:v>6.91</c:v>
                </c:pt>
                <c:pt idx="2728">
                  <c:v>6.86</c:v>
                </c:pt>
                <c:pt idx="2729">
                  <c:v>6.82</c:v>
                </c:pt>
                <c:pt idx="2730">
                  <c:v>6.82</c:v>
                </c:pt>
                <c:pt idx="2731">
                  <c:v>6.84</c:v>
                </c:pt>
                <c:pt idx="2732">
                  <c:v>6.8</c:v>
                </c:pt>
                <c:pt idx="2733">
                  <c:v>6.75</c:v>
                </c:pt>
                <c:pt idx="2734">
                  <c:v>6.69</c:v>
                </c:pt>
                <c:pt idx="2735">
                  <c:v>6.55</c:v>
                </c:pt>
                <c:pt idx="2736">
                  <c:v>6.27</c:v>
                </c:pt>
                <c:pt idx="2737">
                  <c:v>6.39</c:v>
                </c:pt>
                <c:pt idx="2738">
                  <c:v>6.34</c:v>
                </c:pt>
                <c:pt idx="2739">
                  <c:v>6.39</c:v>
                </c:pt>
                <c:pt idx="2740">
                  <c:v>6.4</c:v>
                </c:pt>
                <c:pt idx="2741">
                  <c:v>6.44</c:v>
                </c:pt>
                <c:pt idx="2742">
                  <c:v>6.33</c:v>
                </c:pt>
                <c:pt idx="2743">
                  <c:v>6.16</c:v>
                </c:pt>
                <c:pt idx="2744">
                  <c:v>6.1</c:v>
                </c:pt>
                <c:pt idx="2745">
                  <c:v>6.12</c:v>
                </c:pt>
                <c:pt idx="2746">
                  <c:v>6.11</c:v>
                </c:pt>
                <c:pt idx="2747">
                  <c:v>6.08</c:v>
                </c:pt>
                <c:pt idx="2748">
                  <c:v>5.93</c:v>
                </c:pt>
                <c:pt idx="2749">
                  <c:v>6.33</c:v>
                </c:pt>
                <c:pt idx="2750">
                  <c:v>6.15</c:v>
                </c:pt>
                <c:pt idx="2751">
                  <c:v>6.13</c:v>
                </c:pt>
                <c:pt idx="2752">
                  <c:v>6.12</c:v>
                </c:pt>
                <c:pt idx="2753">
                  <c:v>6.05</c:v>
                </c:pt>
                <c:pt idx="2754">
                  <c:v>6.22</c:v>
                </c:pt>
                <c:pt idx="2755">
                  <c:v>6.17</c:v>
                </c:pt>
                <c:pt idx="2756">
                  <c:v>6.1</c:v>
                </c:pt>
                <c:pt idx="2757">
                  <c:v>6.17</c:v>
                </c:pt>
                <c:pt idx="2758">
                  <c:v>6.19</c:v>
                </c:pt>
                <c:pt idx="2759">
                  <c:v>6.22</c:v>
                </c:pt>
                <c:pt idx="2760">
                  <c:v>6.24</c:v>
                </c:pt>
                <c:pt idx="2761">
                  <c:v>6.29</c:v>
                </c:pt>
                <c:pt idx="2762">
                  <c:v>6.3</c:v>
                </c:pt>
                <c:pt idx="2763">
                  <c:v>6.27</c:v>
                </c:pt>
                <c:pt idx="2764">
                  <c:v>6.41</c:v>
                </c:pt>
                <c:pt idx="2765">
                  <c:v>6.44</c:v>
                </c:pt>
                <c:pt idx="2766">
                  <c:v>6.42</c:v>
                </c:pt>
                <c:pt idx="2767">
                  <c:v>6.4</c:v>
                </c:pt>
                <c:pt idx="2768">
                  <c:v>6.34</c:v>
                </c:pt>
                <c:pt idx="2769">
                  <c:v>6.34</c:v>
                </c:pt>
                <c:pt idx="2770">
                  <c:v>6.31</c:v>
                </c:pt>
                <c:pt idx="2771">
                  <c:v>6.38</c:v>
                </c:pt>
                <c:pt idx="2772">
                  <c:v>6.46</c:v>
                </c:pt>
                <c:pt idx="2773">
                  <c:v>6.46</c:v>
                </c:pt>
                <c:pt idx="2774">
                  <c:v>6.43</c:v>
                </c:pt>
                <c:pt idx="2775">
                  <c:v>6.37</c:v>
                </c:pt>
                <c:pt idx="2776">
                  <c:v>6.35</c:v>
                </c:pt>
                <c:pt idx="2777">
                  <c:v>6.28</c:v>
                </c:pt>
                <c:pt idx="2778">
                  <c:v>6.28</c:v>
                </c:pt>
                <c:pt idx="2779">
                  <c:v>6.32</c:v>
                </c:pt>
                <c:pt idx="2780">
                  <c:v>6.26</c:v>
                </c:pt>
                <c:pt idx="2781">
                  <c:v>6.05</c:v>
                </c:pt>
                <c:pt idx="2782">
                  <c:v>6.19</c:v>
                </c:pt>
                <c:pt idx="2783">
                  <c:v>6.22</c:v>
                </c:pt>
                <c:pt idx="2784">
                  <c:v>6.19</c:v>
                </c:pt>
                <c:pt idx="2785">
                  <c:v>6.19</c:v>
                </c:pt>
                <c:pt idx="2786">
                  <c:v>6.24</c:v>
                </c:pt>
                <c:pt idx="2787">
                  <c:v>6.26</c:v>
                </c:pt>
                <c:pt idx="2788">
                  <c:v>6.25</c:v>
                </c:pt>
                <c:pt idx="2789">
                  <c:v>6.14</c:v>
                </c:pt>
                <c:pt idx="2790">
                  <c:v>6.2</c:v>
                </c:pt>
                <c:pt idx="2791">
                  <c:v>6.31</c:v>
                </c:pt>
                <c:pt idx="2792">
                  <c:v>6.3</c:v>
                </c:pt>
                <c:pt idx="2793">
                  <c:v>6.33</c:v>
                </c:pt>
                <c:pt idx="2794">
                  <c:v>6.33</c:v>
                </c:pt>
                <c:pt idx="2795">
                  <c:v>6.41</c:v>
                </c:pt>
                <c:pt idx="2796">
                  <c:v>6.42</c:v>
                </c:pt>
                <c:pt idx="2797">
                  <c:v>6.52</c:v>
                </c:pt>
                <c:pt idx="2798">
                  <c:v>6.5</c:v>
                </c:pt>
                <c:pt idx="2799">
                  <c:v>6.53</c:v>
                </c:pt>
                <c:pt idx="2800">
                  <c:v>6.49</c:v>
                </c:pt>
                <c:pt idx="2801">
                  <c:v>6.47</c:v>
                </c:pt>
                <c:pt idx="2802">
                  <c:v>6.43</c:v>
                </c:pt>
                <c:pt idx="2803">
                  <c:v>6.51</c:v>
                </c:pt>
                <c:pt idx="2804">
                  <c:v>6.45</c:v>
                </c:pt>
                <c:pt idx="2805">
                  <c:v>6.38</c:v>
                </c:pt>
                <c:pt idx="2806">
                  <c:v>6.27</c:v>
                </c:pt>
                <c:pt idx="2807">
                  <c:v>6.27</c:v>
                </c:pt>
                <c:pt idx="2808">
                  <c:v>6.23</c:v>
                </c:pt>
                <c:pt idx="2809">
                  <c:v>6.11</c:v>
                </c:pt>
                <c:pt idx="2810">
                  <c:v>5.99</c:v>
                </c:pt>
                <c:pt idx="2811">
                  <c:v>6.02</c:v>
                </c:pt>
                <c:pt idx="2812">
                  <c:v>5.83</c:v>
                </c:pt>
                <c:pt idx="2813">
                  <c:v>5.8</c:v>
                </c:pt>
                <c:pt idx="2814">
                  <c:v>5.79</c:v>
                </c:pt>
                <c:pt idx="2815">
                  <c:v>5.75</c:v>
                </c:pt>
                <c:pt idx="2816">
                  <c:v>5.68</c:v>
                </c:pt>
                <c:pt idx="2817">
                  <c:v>5.56</c:v>
                </c:pt>
                <c:pt idx="2818">
                  <c:v>5.53</c:v>
                </c:pt>
                <c:pt idx="2819">
                  <c:v>5.56</c:v>
                </c:pt>
                <c:pt idx="2820">
                  <c:v>5.53</c:v>
                </c:pt>
                <c:pt idx="2821">
                  <c:v>5.49</c:v>
                </c:pt>
                <c:pt idx="2822">
                  <c:v>5.5</c:v>
                </c:pt>
                <c:pt idx="2823">
                  <c:v>5.33</c:v>
                </c:pt>
                <c:pt idx="2824">
                  <c:v>5.31</c:v>
                </c:pt>
                <c:pt idx="2825">
                  <c:v>5.37</c:v>
                </c:pt>
                <c:pt idx="2826">
                  <c:v>5.49</c:v>
                </c:pt>
                <c:pt idx="2827">
                  <c:v>5.42</c:v>
                </c:pt>
                <c:pt idx="2828">
                  <c:v>5.32</c:v>
                </c:pt>
                <c:pt idx="2829">
                  <c:v>5.19</c:v>
                </c:pt>
                <c:pt idx="2830">
                  <c:v>4.95</c:v>
                </c:pt>
                <c:pt idx="2831">
                  <c:v>5.03</c:v>
                </c:pt>
                <c:pt idx="2832">
                  <c:v>5.04</c:v>
                </c:pt>
                <c:pt idx="2833">
                  <c:v>4.9800000000000004</c:v>
                </c:pt>
                <c:pt idx="2834">
                  <c:v>4.9400000000000004</c:v>
                </c:pt>
                <c:pt idx="2835">
                  <c:v>5.09</c:v>
                </c:pt>
                <c:pt idx="2836">
                  <c:v>5.09</c:v>
                </c:pt>
                <c:pt idx="2837">
                  <c:v>5.1100000000000003</c:v>
                </c:pt>
                <c:pt idx="2838">
                  <c:v>4.97</c:v>
                </c:pt>
                <c:pt idx="2839">
                  <c:v>4.8899999999999997</c:v>
                </c:pt>
                <c:pt idx="2840">
                  <c:v>4.88</c:v>
                </c:pt>
                <c:pt idx="2841">
                  <c:v>4.9800000000000004</c:v>
                </c:pt>
                <c:pt idx="2842">
                  <c:v>5</c:v>
                </c:pt>
                <c:pt idx="2843">
                  <c:v>5.09</c:v>
                </c:pt>
                <c:pt idx="2844">
                  <c:v>5.04</c:v>
                </c:pt>
                <c:pt idx="2845">
                  <c:v>5.0999999999999996</c:v>
                </c:pt>
                <c:pt idx="2846">
                  <c:v>5.04</c:v>
                </c:pt>
                <c:pt idx="2847">
                  <c:v>5.17</c:v>
                </c:pt>
                <c:pt idx="2848">
                  <c:v>5.48</c:v>
                </c:pt>
                <c:pt idx="2849">
                  <c:v>5.64</c:v>
                </c:pt>
                <c:pt idx="2850">
                  <c:v>5.6</c:v>
                </c:pt>
                <c:pt idx="2851">
                  <c:v>5.37</c:v>
                </c:pt>
                <c:pt idx="2852">
                  <c:v>5.6</c:v>
                </c:pt>
                <c:pt idx="2853">
                  <c:v>5.8</c:v>
                </c:pt>
                <c:pt idx="2854">
                  <c:v>5.83</c:v>
                </c:pt>
                <c:pt idx="2855">
                  <c:v>5.93</c:v>
                </c:pt>
                <c:pt idx="2856">
                  <c:v>6.38</c:v>
                </c:pt>
                <c:pt idx="2857">
                  <c:v>6.04</c:v>
                </c:pt>
                <c:pt idx="2858">
                  <c:v>6.06</c:v>
                </c:pt>
                <c:pt idx="2859">
                  <c:v>5.71</c:v>
                </c:pt>
                <c:pt idx="2860">
                  <c:v>5.65</c:v>
                </c:pt>
                <c:pt idx="2861">
                  <c:v>5.75</c:v>
                </c:pt>
                <c:pt idx="2862">
                  <c:v>5.83</c:v>
                </c:pt>
                <c:pt idx="2863">
                  <c:v>6.19</c:v>
                </c:pt>
                <c:pt idx="2864">
                  <c:v>6.33</c:v>
                </c:pt>
                <c:pt idx="2865">
                  <c:v>6.75</c:v>
                </c:pt>
                <c:pt idx="2866">
                  <c:v>6.56</c:v>
                </c:pt>
                <c:pt idx="2867">
                  <c:v>6.65</c:v>
                </c:pt>
                <c:pt idx="2868">
                  <c:v>6.32</c:v>
                </c:pt>
                <c:pt idx="2869">
                  <c:v>6.12</c:v>
                </c:pt>
                <c:pt idx="2870">
                  <c:v>5.94</c:v>
                </c:pt>
                <c:pt idx="2871">
                  <c:v>5.56</c:v>
                </c:pt>
                <c:pt idx="2872">
                  <c:v>5.61</c:v>
                </c:pt>
                <c:pt idx="2873">
                  <c:v>5.57</c:v>
                </c:pt>
                <c:pt idx="2874">
                  <c:v>5.44</c:v>
                </c:pt>
                <c:pt idx="2875">
                  <c:v>5.55</c:v>
                </c:pt>
                <c:pt idx="2876">
                  <c:v>5.55</c:v>
                </c:pt>
                <c:pt idx="2877">
                  <c:v>5.61</c:v>
                </c:pt>
                <c:pt idx="2878">
                  <c:v>5.65</c:v>
                </c:pt>
                <c:pt idx="2879">
                  <c:v>5.62</c:v>
                </c:pt>
                <c:pt idx="2880">
                  <c:v>5.6</c:v>
                </c:pt>
                <c:pt idx="2881">
                  <c:v>5.59</c:v>
                </c:pt>
                <c:pt idx="2882">
                  <c:v>5.69</c:v>
                </c:pt>
                <c:pt idx="2883">
                  <c:v>5.7</c:v>
                </c:pt>
                <c:pt idx="2884">
                  <c:v>5.86</c:v>
                </c:pt>
                <c:pt idx="2885">
                  <c:v>5.85</c:v>
                </c:pt>
                <c:pt idx="2886">
                  <c:v>5.83</c:v>
                </c:pt>
                <c:pt idx="2887">
                  <c:v>5.85</c:v>
                </c:pt>
                <c:pt idx="2888">
                  <c:v>6.01</c:v>
                </c:pt>
                <c:pt idx="2889">
                  <c:v>5.96</c:v>
                </c:pt>
                <c:pt idx="2890">
                  <c:v>6.15</c:v>
                </c:pt>
                <c:pt idx="2891">
                  <c:v>6.35</c:v>
                </c:pt>
                <c:pt idx="2892">
                  <c:v>6.41</c:v>
                </c:pt>
                <c:pt idx="2893">
                  <c:v>6.17</c:v>
                </c:pt>
                <c:pt idx="2894">
                  <c:v>6.32</c:v>
                </c:pt>
                <c:pt idx="2895">
                  <c:v>6.22</c:v>
                </c:pt>
                <c:pt idx="2896">
                  <c:v>6.12</c:v>
                </c:pt>
                <c:pt idx="2897">
                  <c:v>6.14</c:v>
                </c:pt>
                <c:pt idx="2898">
                  <c:v>6.17</c:v>
                </c:pt>
                <c:pt idx="2899">
                  <c:v>6.09</c:v>
                </c:pt>
                <c:pt idx="2900">
                  <c:v>6.09</c:v>
                </c:pt>
                <c:pt idx="2901">
                  <c:v>6.16</c:v>
                </c:pt>
                <c:pt idx="2902">
                  <c:v>6.22</c:v>
                </c:pt>
                <c:pt idx="2903">
                  <c:v>6.23</c:v>
                </c:pt>
                <c:pt idx="2904">
                  <c:v>6.48</c:v>
                </c:pt>
                <c:pt idx="2905">
                  <c:v>6.39</c:v>
                </c:pt>
                <c:pt idx="2906">
                  <c:v>6.4</c:v>
                </c:pt>
                <c:pt idx="2907">
                  <c:v>6.4</c:v>
                </c:pt>
                <c:pt idx="2908">
                  <c:v>6.42</c:v>
                </c:pt>
                <c:pt idx="2909">
                  <c:v>6.42</c:v>
                </c:pt>
                <c:pt idx="2910">
                  <c:v>6.64</c:v>
                </c:pt>
                <c:pt idx="2911">
                  <c:v>6.61</c:v>
                </c:pt>
                <c:pt idx="2912">
                  <c:v>6.58</c:v>
                </c:pt>
                <c:pt idx="2913">
                  <c:v>6.56</c:v>
                </c:pt>
                <c:pt idx="2914">
                  <c:v>6.6</c:v>
                </c:pt>
                <c:pt idx="2915">
                  <c:v>6.59</c:v>
                </c:pt>
                <c:pt idx="2916">
                  <c:v>6.73</c:v>
                </c:pt>
                <c:pt idx="2917">
                  <c:v>6.73</c:v>
                </c:pt>
                <c:pt idx="2918">
                  <c:v>6.64</c:v>
                </c:pt>
                <c:pt idx="2919">
                  <c:v>6.52</c:v>
                </c:pt>
                <c:pt idx="2920">
                  <c:v>6.35</c:v>
                </c:pt>
                <c:pt idx="2921">
                  <c:v>6.33</c:v>
                </c:pt>
                <c:pt idx="2922">
                  <c:v>6.17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224448"/>
        <c:axId val="147225984"/>
      </c:lineChart>
      <c:catAx>
        <c:axId val="14722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 anchor="t" anchorCtr="1"/>
          <a:lstStyle/>
          <a:p>
            <a:pPr>
              <a:defRPr/>
            </a:pPr>
            <a:endParaRPr lang="hu-HU"/>
          </a:p>
        </c:txPr>
        <c:crossAx val="147225984"/>
        <c:crosses val="autoZero"/>
        <c:auto val="1"/>
        <c:lblAlgn val="ctr"/>
        <c:lblOffset val="100"/>
        <c:noMultiLvlLbl val="0"/>
      </c:catAx>
      <c:valAx>
        <c:axId val="147225984"/>
        <c:scaling>
          <c:orientation val="minMax"/>
          <c:max val="15"/>
          <c:min val="3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#0" sourceLinked="0"/>
        <c:majorTickMark val="none"/>
        <c:minorTickMark val="none"/>
        <c:tickLblPos val="nextTo"/>
        <c:crossAx val="1472244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hu-H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sz="2000" b="1" dirty="0"/>
              <a:t>Az adóbevételek szerkezete</a:t>
            </a:r>
          </a:p>
        </c:rich>
      </c:tx>
      <c:layout>
        <c:manualLayout>
          <c:xMode val="edge"/>
          <c:yMode val="edge"/>
          <c:x val="0.29944211588936004"/>
          <c:y val="1.9363645720755499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'Adócentralizáció, adótípus'!$A$9</c:f>
              <c:strCache>
                <c:ptCount val="1"/>
                <c:pt idx="0">
                  <c:v>Jövedelmi típusú adók+járulékok(+manyup)/összes adóbevétel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square"/>
            <c:size val="7"/>
            <c:spPr>
              <a:solidFill>
                <a:schemeClr val="accent5"/>
              </a:solidFill>
              <a:ln>
                <a:solidFill>
                  <a:schemeClr val="accent5"/>
                </a:solidFill>
              </a:ln>
            </c:spPr>
          </c:marker>
          <c:dPt>
            <c:idx val="8"/>
            <c:bubble3D val="0"/>
            <c:spPr>
              <a:ln>
                <a:solidFill>
                  <a:schemeClr val="accent5"/>
                </a:solidFill>
                <a:prstDash val="dash"/>
              </a:ln>
            </c:spPr>
          </c:dPt>
          <c:cat>
            <c:strRef>
              <c:f>'Adócentralizáció, adótípus'!$B$8:$J$8</c:f>
              <c:strCach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2012. évi előzetes tény</c:v>
                </c:pt>
                <c:pt idx="8">
                  <c:v>2013. évi várható (KP)</c:v>
                </c:pt>
              </c:strCache>
            </c:strRef>
          </c:cat>
          <c:val>
            <c:numRef>
              <c:f>'Adócentralizáció, adótípus'!$B$9:$J$9</c:f>
              <c:numCache>
                <c:formatCode>0%</c:formatCode>
                <c:ptCount val="9"/>
                <c:pt idx="0">
                  <c:v>0.59281075180285825</c:v>
                </c:pt>
                <c:pt idx="1">
                  <c:v>0.60681201617483871</c:v>
                </c:pt>
                <c:pt idx="2">
                  <c:v>0.61839451089042108</c:v>
                </c:pt>
                <c:pt idx="3">
                  <c:v>0.62508563621604984</c:v>
                </c:pt>
                <c:pt idx="4">
                  <c:v>0.6008503931875695</c:v>
                </c:pt>
                <c:pt idx="5">
                  <c:v>0.57656752786108856</c:v>
                </c:pt>
                <c:pt idx="6">
                  <c:v>0.5582469858804352</c:v>
                </c:pt>
                <c:pt idx="7">
                  <c:v>0.54797769217011594</c:v>
                </c:pt>
                <c:pt idx="8">
                  <c:v>0.52646262044988035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'Adócentralizáció, adótípus'!$A$10</c:f>
              <c:strCache>
                <c:ptCount val="1"/>
                <c:pt idx="0">
                  <c:v>Forgalmi-fogyasztási típusú adók/összes adóbevétel</c:v>
                </c:pt>
              </c:strCache>
            </c:strRef>
          </c:tx>
          <c:spPr>
            <a:ln>
              <a:solidFill>
                <a:schemeClr val="accent5">
                  <a:lumMod val="50000"/>
                </a:schemeClr>
              </a:solidFill>
            </a:ln>
          </c:spPr>
          <c:marker>
            <c:symbol val="none"/>
          </c:marker>
          <c:dPt>
            <c:idx val="8"/>
            <c:bubble3D val="0"/>
            <c:spPr>
              <a:ln>
                <a:solidFill>
                  <a:schemeClr val="accent5">
                    <a:lumMod val="50000"/>
                  </a:schemeClr>
                </a:solidFill>
                <a:prstDash val="dash"/>
              </a:ln>
            </c:spPr>
          </c:dPt>
          <c:cat>
            <c:strRef>
              <c:f>'Adócentralizáció, adótípus'!$B$8:$J$8</c:f>
              <c:strCach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2012. évi előzetes tény</c:v>
                </c:pt>
                <c:pt idx="8">
                  <c:v>2013. évi várható (KP)</c:v>
                </c:pt>
              </c:strCache>
            </c:strRef>
          </c:cat>
          <c:val>
            <c:numRef>
              <c:f>'Adócentralizáció, adótípus'!$B$10:$J$10</c:f>
              <c:numCache>
                <c:formatCode>0%</c:formatCode>
                <c:ptCount val="9"/>
                <c:pt idx="0">
                  <c:v>0.4074240156878261</c:v>
                </c:pt>
                <c:pt idx="1">
                  <c:v>0.39342530639147516</c:v>
                </c:pt>
                <c:pt idx="2">
                  <c:v>0.38191189259851488</c:v>
                </c:pt>
                <c:pt idx="3">
                  <c:v>0.3753602863754657</c:v>
                </c:pt>
                <c:pt idx="4">
                  <c:v>0.39914960681243061</c:v>
                </c:pt>
                <c:pt idx="5">
                  <c:v>0.42432786352939039</c:v>
                </c:pt>
                <c:pt idx="6">
                  <c:v>0.44175626402361556</c:v>
                </c:pt>
                <c:pt idx="7">
                  <c:v>0.4525668359202672</c:v>
                </c:pt>
                <c:pt idx="8">
                  <c:v>0.47353737955011965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'Adócentralizáció, adótípus'!$A$11</c:f>
              <c:strCache>
                <c:ptCount val="1"/>
                <c:pt idx="0">
                  <c:v>Munkát terhelő adók(+manyup)/összes adóbevétel</c:v>
                </c:pt>
              </c:strCache>
            </c:strRef>
          </c:tx>
          <c:marker>
            <c:symbol val="triangle"/>
            <c:size val="7"/>
          </c:marker>
          <c:dPt>
            <c:idx val="8"/>
            <c:bubble3D val="0"/>
            <c:spPr>
              <a:ln>
                <a:prstDash val="dash"/>
              </a:ln>
            </c:spPr>
          </c:dPt>
          <c:cat>
            <c:strRef>
              <c:f>'Adócentralizáció, adótípus'!$B$8:$J$8</c:f>
              <c:strCach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2012. évi előzetes tény</c:v>
                </c:pt>
                <c:pt idx="8">
                  <c:v>2013. évi várható (KP)</c:v>
                </c:pt>
              </c:strCache>
            </c:strRef>
          </c:cat>
          <c:val>
            <c:numRef>
              <c:f>'Adócentralizáció, adótípus'!$B$11:$J$11</c:f>
              <c:numCache>
                <c:formatCode>0%</c:formatCode>
                <c:ptCount val="9"/>
                <c:pt idx="0">
                  <c:v>0.50567515472868607</c:v>
                </c:pt>
                <c:pt idx="1">
                  <c:v>0.51956932307664327</c:v>
                </c:pt>
                <c:pt idx="2">
                  <c:v>0.52478645728569862</c:v>
                </c:pt>
                <c:pt idx="3">
                  <c:v>0.53232338910883914</c:v>
                </c:pt>
                <c:pt idx="4">
                  <c:v>0.51617591739668034</c:v>
                </c:pt>
                <c:pt idx="5">
                  <c:v>0.50095194828845224</c:v>
                </c:pt>
                <c:pt idx="6">
                  <c:v>0.4898007483960502</c:v>
                </c:pt>
                <c:pt idx="7">
                  <c:v>0.47554515654546703</c:v>
                </c:pt>
                <c:pt idx="8">
                  <c:v>0.45241013442018174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649664"/>
        <c:axId val="147651200"/>
      </c:lineChart>
      <c:catAx>
        <c:axId val="14764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hu-HU"/>
          </a:p>
        </c:txPr>
        <c:crossAx val="147651200"/>
        <c:crosses val="autoZero"/>
        <c:auto val="1"/>
        <c:lblAlgn val="ctr"/>
        <c:lblOffset val="100"/>
        <c:noMultiLvlLbl val="0"/>
      </c:catAx>
      <c:valAx>
        <c:axId val="147651200"/>
        <c:scaling>
          <c:orientation val="minMax"/>
          <c:max val="0.65000000000000024"/>
          <c:min val="0.35000000000000009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1476496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7304092881019323E-2"/>
          <c:y val="0.79430586982724227"/>
          <c:w val="0.83964165716453765"/>
          <c:h val="0.190363640423966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0724943274638482E-2"/>
          <c:y val="4.9285788609176859E-2"/>
          <c:w val="0.90115002429246449"/>
          <c:h val="0.648236693620176"/>
        </c:manualLayout>
      </c:layout>
      <c:lineChart>
        <c:grouping val="standard"/>
        <c:varyColors val="0"/>
        <c:ser>
          <c:idx val="0"/>
          <c:order val="0"/>
          <c:tx>
            <c:strRef>
              <c:f>'Építés, gép'!$F$1</c:f>
              <c:strCache>
                <c:ptCount val="1"/>
                <c:pt idx="0">
                  <c:v>építési beruházások</c:v>
                </c:pt>
              </c:strCache>
            </c:strRef>
          </c:tx>
          <c:spPr>
            <a:ln w="34925">
              <a:solidFill>
                <a:srgbClr val="4BACC6">
                  <a:lumMod val="50000"/>
                </a:srgbClr>
              </a:solidFill>
            </a:ln>
          </c:spPr>
          <c:marker>
            <c:symbol val="none"/>
          </c:marker>
          <c:cat>
            <c:numRef>
              <c:f>'Építés, gép'!$C$43:$C$64</c:f>
              <c:numCache>
                <c:formatCode>General</c:formatCode>
                <c:ptCount val="22"/>
                <c:pt idx="0">
                  <c:v>2008</c:v>
                </c:pt>
                <c:pt idx="4">
                  <c:v>2009</c:v>
                </c:pt>
                <c:pt idx="8">
                  <c:v>2010</c:v>
                </c:pt>
                <c:pt idx="12">
                  <c:v>2011</c:v>
                </c:pt>
                <c:pt idx="16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'Építés, gép'!$J$43:$J$65</c:f>
              <c:numCache>
                <c:formatCode>0.0</c:formatCode>
                <c:ptCount val="23"/>
                <c:pt idx="0">
                  <c:v>-15.5</c:v>
                </c:pt>
                <c:pt idx="1">
                  <c:v>-11.200000000000003</c:v>
                </c:pt>
                <c:pt idx="2">
                  <c:v>-6.5</c:v>
                </c:pt>
                <c:pt idx="3">
                  <c:v>-0.90000000000000568</c:v>
                </c:pt>
                <c:pt idx="4">
                  <c:v>-5.0999999999999943</c:v>
                </c:pt>
                <c:pt idx="5">
                  <c:v>1.0999999999999943</c:v>
                </c:pt>
                <c:pt idx="6">
                  <c:v>-2.5999999999999943</c:v>
                </c:pt>
                <c:pt idx="7">
                  <c:v>-7.4000000000000057</c:v>
                </c:pt>
                <c:pt idx="8">
                  <c:v>-8.5</c:v>
                </c:pt>
                <c:pt idx="9">
                  <c:v>-6.5999999999999943</c:v>
                </c:pt>
                <c:pt idx="10">
                  <c:v>-2.9000000000000057</c:v>
                </c:pt>
                <c:pt idx="11">
                  <c:v>-10.599999999999994</c:v>
                </c:pt>
                <c:pt idx="12">
                  <c:v>-7.0999999999999943</c:v>
                </c:pt>
                <c:pt idx="13">
                  <c:v>-13.700000000000003</c:v>
                </c:pt>
                <c:pt idx="14">
                  <c:v>-21.200000000000003</c:v>
                </c:pt>
                <c:pt idx="15">
                  <c:v>-11.700000000000003</c:v>
                </c:pt>
                <c:pt idx="16">
                  <c:v>-9.5</c:v>
                </c:pt>
                <c:pt idx="17">
                  <c:v>-8.2999999999999972</c:v>
                </c:pt>
                <c:pt idx="18">
                  <c:v>-6.4754044975766476</c:v>
                </c:pt>
                <c:pt idx="19">
                  <c:v>-15.099999999999994</c:v>
                </c:pt>
                <c:pt idx="20">
                  <c:v>-19.200000000000003</c:v>
                </c:pt>
                <c:pt idx="21">
                  <c:v>5.7999999999999972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'Építés, gép'!$H$1</c:f>
              <c:strCache>
                <c:ptCount val="1"/>
                <c:pt idx="0">
                  <c:v>gépberuházások</c:v>
                </c:pt>
              </c:strCache>
            </c:strRef>
          </c:tx>
          <c:spPr>
            <a:ln w="34925">
              <a:solidFill>
                <a:srgbClr val="9BBB59"/>
              </a:solidFill>
              <a:prstDash val="solid"/>
            </a:ln>
          </c:spPr>
          <c:marker>
            <c:symbol val="none"/>
          </c:marker>
          <c:cat>
            <c:numRef>
              <c:f>'Építés, gép'!$C$43:$C$64</c:f>
              <c:numCache>
                <c:formatCode>General</c:formatCode>
                <c:ptCount val="22"/>
                <c:pt idx="0">
                  <c:v>2008</c:v>
                </c:pt>
                <c:pt idx="4">
                  <c:v>2009</c:v>
                </c:pt>
                <c:pt idx="8">
                  <c:v>2010</c:v>
                </c:pt>
                <c:pt idx="12">
                  <c:v>2011</c:v>
                </c:pt>
                <c:pt idx="16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'Építés, gép'!$K$43:$K$65</c:f>
              <c:numCache>
                <c:formatCode>0.0</c:formatCode>
                <c:ptCount val="23"/>
                <c:pt idx="0">
                  <c:v>8.4000000000000057</c:v>
                </c:pt>
                <c:pt idx="1">
                  <c:v>10.5</c:v>
                </c:pt>
                <c:pt idx="2">
                  <c:v>5.2999999999999972</c:v>
                </c:pt>
                <c:pt idx="3">
                  <c:v>-5.7999999999999972</c:v>
                </c:pt>
                <c:pt idx="4">
                  <c:v>-9.9000000000000057</c:v>
                </c:pt>
                <c:pt idx="5">
                  <c:v>-11.599999999999994</c:v>
                </c:pt>
                <c:pt idx="6">
                  <c:v>-17.5</c:v>
                </c:pt>
                <c:pt idx="7">
                  <c:v>-15.5</c:v>
                </c:pt>
                <c:pt idx="8">
                  <c:v>-2</c:v>
                </c:pt>
                <c:pt idx="9">
                  <c:v>-1.7000000000000028</c:v>
                </c:pt>
                <c:pt idx="10">
                  <c:v>-0.29999999999999716</c:v>
                </c:pt>
                <c:pt idx="11">
                  <c:v>-1.9000000000000057</c:v>
                </c:pt>
                <c:pt idx="12">
                  <c:v>4.2000000000000028</c:v>
                </c:pt>
                <c:pt idx="13">
                  <c:v>4.5</c:v>
                </c:pt>
                <c:pt idx="14">
                  <c:v>21.900000000000006</c:v>
                </c:pt>
                <c:pt idx="15">
                  <c:v>6</c:v>
                </c:pt>
                <c:pt idx="16">
                  <c:v>-1.7999999999999972</c:v>
                </c:pt>
                <c:pt idx="17">
                  <c:v>1.7999999999999972</c:v>
                </c:pt>
                <c:pt idx="18">
                  <c:v>5.0999999999999943</c:v>
                </c:pt>
                <c:pt idx="19">
                  <c:v>1.5999999999999943</c:v>
                </c:pt>
                <c:pt idx="20">
                  <c:v>0.40000000000000568</c:v>
                </c:pt>
                <c:pt idx="21">
                  <c:v>2.4000000000000057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356672"/>
        <c:axId val="147370752"/>
      </c:lineChart>
      <c:lineChart>
        <c:grouping val="standard"/>
        <c:varyColors val="0"/>
        <c:ser>
          <c:idx val="2"/>
          <c:order val="2"/>
          <c:tx>
            <c:strRef>
              <c:f>'Három ng-i ág'!$C$2</c:f>
              <c:strCache>
                <c:ptCount val="1"/>
                <c:pt idx="0">
                  <c:v>feldolgozóipar</c:v>
                </c:pt>
              </c:strCache>
            </c:strRef>
          </c:tx>
          <c:spPr>
            <a:ln w="34925">
              <a:solidFill>
                <a:srgbClr val="4BACC6"/>
              </a:solidFill>
            </a:ln>
          </c:spPr>
          <c:marker>
            <c:symbol val="none"/>
          </c:marker>
          <c:val>
            <c:numRef>
              <c:f>'Három ng-i ág'!$E$15:$E$36</c:f>
              <c:numCache>
                <c:formatCode>General</c:formatCode>
                <c:ptCount val="22"/>
                <c:pt idx="0">
                  <c:v>-9.7999999999999972</c:v>
                </c:pt>
                <c:pt idx="1">
                  <c:v>-2.4000000000000057</c:v>
                </c:pt>
                <c:pt idx="2">
                  <c:v>-1.5999999999999943</c:v>
                </c:pt>
                <c:pt idx="3">
                  <c:v>-2.0999999999999943</c:v>
                </c:pt>
                <c:pt idx="4">
                  <c:v>-6.7999999999999972</c:v>
                </c:pt>
                <c:pt idx="5">
                  <c:v>-17.799999999999997</c:v>
                </c:pt>
                <c:pt idx="6">
                  <c:v>-16.799999999999997</c:v>
                </c:pt>
                <c:pt idx="7">
                  <c:v>-16.799999999999997</c:v>
                </c:pt>
                <c:pt idx="8">
                  <c:v>-16</c:v>
                </c:pt>
                <c:pt idx="9">
                  <c:v>4.7000000000000028</c:v>
                </c:pt>
                <c:pt idx="10">
                  <c:v>14.799999999999997</c:v>
                </c:pt>
                <c:pt idx="11">
                  <c:v>23.599999999999994</c:v>
                </c:pt>
                <c:pt idx="12">
                  <c:v>38.400000000000006</c:v>
                </c:pt>
                <c:pt idx="13">
                  <c:v>21.599999999999994</c:v>
                </c:pt>
                <c:pt idx="14">
                  <c:v>27.299999999999997</c:v>
                </c:pt>
                <c:pt idx="15">
                  <c:v>18.400000000000006</c:v>
                </c:pt>
                <c:pt idx="16">
                  <c:v>6.7999999999999972</c:v>
                </c:pt>
                <c:pt idx="17">
                  <c:v>1.5999999999999943</c:v>
                </c:pt>
                <c:pt idx="18">
                  <c:v>5.7999999999999972</c:v>
                </c:pt>
                <c:pt idx="19">
                  <c:v>5.2999999999999972</c:v>
                </c:pt>
                <c:pt idx="20">
                  <c:v>-13.200000000000003</c:v>
                </c:pt>
                <c:pt idx="21">
                  <c:v>-0.5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374080"/>
        <c:axId val="147372288"/>
      </c:lineChart>
      <c:catAx>
        <c:axId val="14735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>
            <a:noFill/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147370752"/>
        <c:crossesAt val="0"/>
        <c:auto val="1"/>
        <c:lblAlgn val="ctr"/>
        <c:lblOffset val="100"/>
        <c:tickLblSkip val="4"/>
        <c:tickMarkSkip val="1"/>
        <c:noMultiLvlLbl val="0"/>
      </c:catAx>
      <c:valAx>
        <c:axId val="147370752"/>
        <c:scaling>
          <c:orientation val="minMax"/>
          <c:max val="40"/>
        </c:scaling>
        <c:delete val="0"/>
        <c:axPos val="l"/>
        <c:majorGridlines>
          <c:spPr>
            <a:ln w="3175">
              <a:solidFill>
                <a:schemeClr val="bg1">
                  <a:lumMod val="50000"/>
                </a:schemeClr>
              </a:solidFill>
              <a:prstDash val="sysDot"/>
            </a:ln>
          </c:spPr>
        </c:majorGridlines>
        <c:numFmt formatCode="0" sourceLinked="0"/>
        <c:majorTickMark val="out"/>
        <c:minorTickMark val="none"/>
        <c:tickLblPos val="nextTo"/>
        <c:spPr>
          <a:ln w="3175">
            <a:noFill/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147356672"/>
        <c:crosses val="autoZero"/>
        <c:crossBetween val="between"/>
      </c:valAx>
      <c:valAx>
        <c:axId val="147372288"/>
        <c:scaling>
          <c:orientation val="minMax"/>
          <c:max val="40"/>
        </c:scaling>
        <c:delete val="1"/>
        <c:axPos val="r"/>
        <c:numFmt formatCode="General" sourceLinked="1"/>
        <c:majorTickMark val="out"/>
        <c:minorTickMark val="none"/>
        <c:tickLblPos val="nextTo"/>
        <c:crossAx val="147374080"/>
        <c:crosses val="max"/>
        <c:crossBetween val="between"/>
      </c:valAx>
      <c:catAx>
        <c:axId val="147374080"/>
        <c:scaling>
          <c:orientation val="minMax"/>
        </c:scaling>
        <c:delete val="1"/>
        <c:axPos val="b"/>
        <c:majorTickMark val="out"/>
        <c:minorTickMark val="none"/>
        <c:tickLblPos val="nextTo"/>
        <c:crossAx val="147372288"/>
        <c:crosses val="autoZero"/>
        <c:auto val="1"/>
        <c:lblAlgn val="ctr"/>
        <c:lblOffset val="100"/>
        <c:noMultiLvlLbl val="0"/>
      </c:catAx>
      <c:spPr>
        <a:solidFill>
          <a:srgbClr val="FFFFFF"/>
        </a:solidFill>
        <a:ln w="12700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1.5303902116402122E-2"/>
          <c:y val="0.83689781746031788"/>
          <c:w val="0.95608367787189341"/>
          <c:h val="9.822772937081925E-2"/>
        </c:manualLayout>
      </c:layout>
      <c:overlay val="0"/>
      <c:spPr>
        <a:solidFill>
          <a:srgbClr val="FFFFFF"/>
        </a:solidFill>
        <a:ln w="25400">
          <a:noFill/>
        </a:ln>
      </c:sp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hu-HU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sz="2000" dirty="0"/>
              <a:t>Vállalati beruházások a régióban</a:t>
            </a:r>
          </a:p>
          <a:p>
            <a:pPr>
              <a:defRPr/>
            </a:pPr>
            <a:r>
              <a:rPr lang="hu-HU" b="0" dirty="0"/>
              <a:t>(2005=100; utolsó nemzeti számla alapján)</a:t>
            </a:r>
          </a:p>
        </c:rich>
      </c:tx>
      <c:layout>
        <c:manualLayout>
          <c:xMode val="edge"/>
          <c:yMode val="edge"/>
          <c:x val="0.2773959142447519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1550060848330498E-2"/>
          <c:y val="0.1546119175525342"/>
          <c:w val="0.8982646002412441"/>
          <c:h val="0.46506948807489878"/>
        </c:manualLayout>
      </c:layout>
      <c:lineChart>
        <c:grouping val="standard"/>
        <c:varyColors val="0"/>
        <c:ser>
          <c:idx val="0"/>
          <c:order val="0"/>
          <c:tx>
            <c:strRef>
              <c:f>Adatok!$B$8</c:f>
              <c:strCache>
                <c:ptCount val="1"/>
                <c:pt idx="0">
                  <c:v>exportáló</c:v>
                </c:pt>
              </c:strCache>
            </c:strRef>
          </c:tx>
          <c:spPr>
            <a:ln>
              <a:solidFill>
                <a:srgbClr val="003366"/>
              </a:solidFill>
            </a:ln>
          </c:spPr>
          <c:marker>
            <c:symbol val="none"/>
          </c:marker>
          <c:dPt>
            <c:idx val="6"/>
            <c:bubble3D val="0"/>
          </c:dPt>
          <c:dPt>
            <c:idx val="7"/>
            <c:bubble3D val="0"/>
            <c:spPr>
              <a:ln>
                <a:noFill/>
              </a:ln>
            </c:spPr>
          </c:dPt>
          <c:dPt>
            <c:idx val="14"/>
            <c:bubble3D val="0"/>
            <c:spPr>
              <a:ln>
                <a:noFill/>
              </a:ln>
            </c:spPr>
          </c:dPt>
          <c:dPt>
            <c:idx val="21"/>
            <c:bubble3D val="0"/>
            <c:spPr>
              <a:ln>
                <a:noFill/>
              </a:ln>
            </c:spPr>
          </c:dPt>
          <c:cat>
            <c:multiLvlStrRef>
              <c:f>Adatok!$C$1:$AD$2</c:f>
              <c:multiLvlStrCache>
                <c:ptCount val="28"/>
                <c:lvl>
                  <c:pt idx="0">
                    <c:v>2005</c:v>
                  </c:pt>
                  <c:pt idx="1">
                    <c:v>2006</c:v>
                  </c:pt>
                  <c:pt idx="2">
                    <c:v>2007</c:v>
                  </c:pt>
                  <c:pt idx="3">
                    <c:v>2008</c:v>
                  </c:pt>
                  <c:pt idx="4">
                    <c:v>2009</c:v>
                  </c:pt>
                  <c:pt idx="5">
                    <c:v>2010</c:v>
                  </c:pt>
                  <c:pt idx="6">
                    <c:v>2011</c:v>
                  </c:pt>
                  <c:pt idx="7">
                    <c:v>2005</c:v>
                  </c:pt>
                  <c:pt idx="8">
                    <c:v>2006</c:v>
                  </c:pt>
                  <c:pt idx="9">
                    <c:v>2007</c:v>
                  </c:pt>
                  <c:pt idx="10">
                    <c:v>2008</c:v>
                  </c:pt>
                  <c:pt idx="11">
                    <c:v>2009</c:v>
                  </c:pt>
                  <c:pt idx="12">
                    <c:v>2010</c:v>
                  </c:pt>
                  <c:pt idx="13">
                    <c:v>2011</c:v>
                  </c:pt>
                  <c:pt idx="14">
                    <c:v>2005</c:v>
                  </c:pt>
                  <c:pt idx="15">
                    <c:v>2006</c:v>
                  </c:pt>
                  <c:pt idx="16">
                    <c:v>2007</c:v>
                  </c:pt>
                  <c:pt idx="17">
                    <c:v>2008</c:v>
                  </c:pt>
                  <c:pt idx="18">
                    <c:v>2009</c:v>
                  </c:pt>
                  <c:pt idx="19">
                    <c:v>2010</c:v>
                  </c:pt>
                  <c:pt idx="20">
                    <c:v>2011</c:v>
                  </c:pt>
                  <c:pt idx="21">
                    <c:v>2005</c:v>
                  </c:pt>
                  <c:pt idx="22">
                    <c:v>2006</c:v>
                  </c:pt>
                  <c:pt idx="23">
                    <c:v>2007</c:v>
                  </c:pt>
                  <c:pt idx="24">
                    <c:v>2008</c:v>
                  </c:pt>
                  <c:pt idx="25">
                    <c:v>2009</c:v>
                  </c:pt>
                  <c:pt idx="26">
                    <c:v>2010</c:v>
                  </c:pt>
                  <c:pt idx="27">
                    <c:v>2011</c:v>
                  </c:pt>
                </c:lvl>
                <c:lvl>
                  <c:pt idx="0">
                    <c:v>Magyarország</c:v>
                  </c:pt>
                  <c:pt idx="7">
                    <c:v>Csehország</c:v>
                  </c:pt>
                  <c:pt idx="14">
                    <c:v>Szlovákia</c:v>
                  </c:pt>
                  <c:pt idx="21">
                    <c:v>Lengyelország</c:v>
                  </c:pt>
                </c:lvl>
              </c:multiLvlStrCache>
            </c:multiLvlStrRef>
          </c:cat>
          <c:val>
            <c:numRef>
              <c:f>Adatok!$C$8:$AD$8</c:f>
              <c:numCache>
                <c:formatCode>0.0</c:formatCode>
                <c:ptCount val="28"/>
                <c:pt idx="0">
                  <c:v>100</c:v>
                </c:pt>
                <c:pt idx="1">
                  <c:v>97.543238174619702</c:v>
                </c:pt>
                <c:pt idx="2">
                  <c:v>119.78745571994165</c:v>
                </c:pt>
                <c:pt idx="3">
                  <c:v>118.97687018128778</c:v>
                </c:pt>
                <c:pt idx="4">
                  <c:v>99.085226088768493</c:v>
                </c:pt>
                <c:pt idx="5">
                  <c:v>92.804750989789525</c:v>
                </c:pt>
                <c:pt idx="6">
                  <c:v>121.95040633465304</c:v>
                </c:pt>
                <c:pt idx="7">
                  <c:v>100</c:v>
                </c:pt>
                <c:pt idx="8">
                  <c:v>100.33927056827821</c:v>
                </c:pt>
                <c:pt idx="9">
                  <c:v>120.8368674017529</c:v>
                </c:pt>
                <c:pt idx="10">
                  <c:v>116.63020996086485</c:v>
                </c:pt>
                <c:pt idx="11">
                  <c:v>82.082645120009516</c:v>
                </c:pt>
                <c:pt idx="12">
                  <c:v>74.295790366501507</c:v>
                </c:pt>
                <c:pt idx="13">
                  <c:v>91.656622472211069</c:v>
                </c:pt>
                <c:pt idx="14">
                  <c:v>100</c:v>
                </c:pt>
                <c:pt idx="15">
                  <c:v>90.484459107483943</c:v>
                </c:pt>
                <c:pt idx="16">
                  <c:v>80.837446977401811</c:v>
                </c:pt>
                <c:pt idx="17">
                  <c:v>89.899040011906834</c:v>
                </c:pt>
                <c:pt idx="18">
                  <c:v>53.399647756306891</c:v>
                </c:pt>
                <c:pt idx="19">
                  <c:v>53.868479150646188</c:v>
                </c:pt>
                <c:pt idx="20">
                  <c:v>85.31243023342347</c:v>
                </c:pt>
                <c:pt idx="21">
                  <c:v>100</c:v>
                </c:pt>
                <c:pt idx="22">
                  <c:v>113.85588394465402</c:v>
                </c:pt>
                <c:pt idx="23">
                  <c:v>131.11879356719953</c:v>
                </c:pt>
                <c:pt idx="24">
                  <c:v>140.18965614726625</c:v>
                </c:pt>
                <c:pt idx="25">
                  <c:v>120.89044691970308</c:v>
                </c:pt>
                <c:pt idx="26">
                  <c:v>110.91653675597522</c:v>
                </c:pt>
                <c:pt idx="27">
                  <c:v>124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Adatok!$B$9</c:f>
              <c:strCache>
                <c:ptCount val="1"/>
                <c:pt idx="0">
                  <c:v>belfölre termelő és szolgáltató</c:v>
                </c:pt>
              </c:strCache>
            </c:strRef>
          </c:tx>
          <c:spPr>
            <a:ln>
              <a:solidFill>
                <a:srgbClr val="99CC00"/>
              </a:solidFill>
            </a:ln>
          </c:spPr>
          <c:marker>
            <c:symbol val="none"/>
          </c:marker>
          <c:dPt>
            <c:idx val="7"/>
            <c:bubble3D val="0"/>
            <c:spPr>
              <a:ln>
                <a:noFill/>
              </a:ln>
            </c:spPr>
          </c:dPt>
          <c:dPt>
            <c:idx val="14"/>
            <c:bubble3D val="0"/>
            <c:spPr>
              <a:ln>
                <a:noFill/>
              </a:ln>
            </c:spPr>
          </c:dPt>
          <c:dPt>
            <c:idx val="21"/>
            <c:bubble3D val="0"/>
            <c:spPr>
              <a:ln>
                <a:noFill/>
              </a:ln>
            </c:spPr>
          </c:dPt>
          <c:cat>
            <c:multiLvlStrRef>
              <c:f>Adatok!$C$1:$AD$2</c:f>
              <c:multiLvlStrCache>
                <c:ptCount val="28"/>
                <c:lvl>
                  <c:pt idx="0">
                    <c:v>2005</c:v>
                  </c:pt>
                  <c:pt idx="1">
                    <c:v>2006</c:v>
                  </c:pt>
                  <c:pt idx="2">
                    <c:v>2007</c:v>
                  </c:pt>
                  <c:pt idx="3">
                    <c:v>2008</c:v>
                  </c:pt>
                  <c:pt idx="4">
                    <c:v>2009</c:v>
                  </c:pt>
                  <c:pt idx="5">
                    <c:v>2010</c:v>
                  </c:pt>
                  <c:pt idx="6">
                    <c:v>2011</c:v>
                  </c:pt>
                  <c:pt idx="7">
                    <c:v>2005</c:v>
                  </c:pt>
                  <c:pt idx="8">
                    <c:v>2006</c:v>
                  </c:pt>
                  <c:pt idx="9">
                    <c:v>2007</c:v>
                  </c:pt>
                  <c:pt idx="10">
                    <c:v>2008</c:v>
                  </c:pt>
                  <c:pt idx="11">
                    <c:v>2009</c:v>
                  </c:pt>
                  <c:pt idx="12">
                    <c:v>2010</c:v>
                  </c:pt>
                  <c:pt idx="13">
                    <c:v>2011</c:v>
                  </c:pt>
                  <c:pt idx="14">
                    <c:v>2005</c:v>
                  </c:pt>
                  <c:pt idx="15">
                    <c:v>2006</c:v>
                  </c:pt>
                  <c:pt idx="16">
                    <c:v>2007</c:v>
                  </c:pt>
                  <c:pt idx="17">
                    <c:v>2008</c:v>
                  </c:pt>
                  <c:pt idx="18">
                    <c:v>2009</c:v>
                  </c:pt>
                  <c:pt idx="19">
                    <c:v>2010</c:v>
                  </c:pt>
                  <c:pt idx="20">
                    <c:v>2011</c:v>
                  </c:pt>
                  <c:pt idx="21">
                    <c:v>2005</c:v>
                  </c:pt>
                  <c:pt idx="22">
                    <c:v>2006</c:v>
                  </c:pt>
                  <c:pt idx="23">
                    <c:v>2007</c:v>
                  </c:pt>
                  <c:pt idx="24">
                    <c:v>2008</c:v>
                  </c:pt>
                  <c:pt idx="25">
                    <c:v>2009</c:v>
                  </c:pt>
                  <c:pt idx="26">
                    <c:v>2010</c:v>
                  </c:pt>
                  <c:pt idx="27">
                    <c:v>2011</c:v>
                  </c:pt>
                </c:lvl>
                <c:lvl>
                  <c:pt idx="0">
                    <c:v>Magyarország</c:v>
                  </c:pt>
                  <c:pt idx="7">
                    <c:v>Csehország</c:v>
                  </c:pt>
                  <c:pt idx="14">
                    <c:v>Szlovákia</c:v>
                  </c:pt>
                  <c:pt idx="21">
                    <c:v>Lengyelország</c:v>
                  </c:pt>
                </c:lvl>
              </c:multiLvlStrCache>
            </c:multiLvlStrRef>
          </c:cat>
          <c:val>
            <c:numRef>
              <c:f>Adatok!$C$9:$AD$9</c:f>
              <c:numCache>
                <c:formatCode>0.0</c:formatCode>
                <c:ptCount val="28"/>
                <c:pt idx="0">
                  <c:v>100</c:v>
                </c:pt>
                <c:pt idx="1">
                  <c:v>99.388314059646973</c:v>
                </c:pt>
                <c:pt idx="2">
                  <c:v>97.903225806451616</c:v>
                </c:pt>
                <c:pt idx="3">
                  <c:v>110.24954351795495</c:v>
                </c:pt>
                <c:pt idx="4">
                  <c:v>87.312842361533782</c:v>
                </c:pt>
                <c:pt idx="5">
                  <c:v>78.052343274497872</c:v>
                </c:pt>
                <c:pt idx="6">
                  <c:v>73.676202069385269</c:v>
                </c:pt>
                <c:pt idx="7">
                  <c:v>100</c:v>
                </c:pt>
                <c:pt idx="8">
                  <c:v>104.99906864114746</c:v>
                </c:pt>
                <c:pt idx="9">
                  <c:v>109.99580888516347</c:v>
                </c:pt>
                <c:pt idx="10">
                  <c:v>113.34870075440068</c:v>
                </c:pt>
                <c:pt idx="11">
                  <c:v>100.18394337338179</c:v>
                </c:pt>
                <c:pt idx="12">
                  <c:v>101.9092856477601</c:v>
                </c:pt>
                <c:pt idx="13">
                  <c:v>99.008102822017349</c:v>
                </c:pt>
                <c:pt idx="14">
                  <c:v>100</c:v>
                </c:pt>
                <c:pt idx="15">
                  <c:v>95.304336879209444</c:v>
                </c:pt>
                <c:pt idx="16">
                  <c:v>103.07169383772896</c:v>
                </c:pt>
                <c:pt idx="17">
                  <c:v>127.72077799458678</c:v>
                </c:pt>
                <c:pt idx="18">
                  <c:v>83.835840624409911</c:v>
                </c:pt>
                <c:pt idx="19">
                  <c:v>107.31415622836282</c:v>
                </c:pt>
                <c:pt idx="20">
                  <c:v>87.593630011959476</c:v>
                </c:pt>
                <c:pt idx="21">
                  <c:v>100</c:v>
                </c:pt>
                <c:pt idx="22">
                  <c:v>116.2366397446438</c:v>
                </c:pt>
                <c:pt idx="23">
                  <c:v>138.25264786961358</c:v>
                </c:pt>
                <c:pt idx="24">
                  <c:v>150.96967645209654</c:v>
                </c:pt>
                <c:pt idx="25">
                  <c:v>141.34908352275474</c:v>
                </c:pt>
                <c:pt idx="26">
                  <c:v>123.44029598104171</c:v>
                </c:pt>
                <c:pt idx="27">
                  <c:v>139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9406464"/>
        <c:axId val="149408000"/>
      </c:lineChart>
      <c:lineChart>
        <c:grouping val="standard"/>
        <c:varyColors val="0"/>
        <c:ser>
          <c:idx val="2"/>
          <c:order val="2"/>
          <c:tx>
            <c:strRef>
              <c:f>Adatok!$B$10</c:f>
              <c:strCache>
                <c:ptCount val="1"/>
                <c:pt idx="0">
                  <c:v>kvázifiskális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dPt>
            <c:idx val="7"/>
            <c:bubble3D val="0"/>
            <c:spPr>
              <a:ln>
                <a:noFill/>
              </a:ln>
            </c:spPr>
          </c:dPt>
          <c:dPt>
            <c:idx val="14"/>
            <c:bubble3D val="0"/>
            <c:spPr>
              <a:ln>
                <a:noFill/>
              </a:ln>
            </c:spPr>
          </c:dPt>
          <c:dPt>
            <c:idx val="21"/>
            <c:bubble3D val="0"/>
            <c:spPr>
              <a:ln>
                <a:noFill/>
              </a:ln>
            </c:spPr>
          </c:dPt>
          <c:cat>
            <c:multiLvlStrRef>
              <c:f>Adatok!$C$1:$AD$2</c:f>
              <c:multiLvlStrCache>
                <c:ptCount val="28"/>
                <c:lvl>
                  <c:pt idx="0">
                    <c:v>2005</c:v>
                  </c:pt>
                  <c:pt idx="1">
                    <c:v>2006</c:v>
                  </c:pt>
                  <c:pt idx="2">
                    <c:v>2007</c:v>
                  </c:pt>
                  <c:pt idx="3">
                    <c:v>2008</c:v>
                  </c:pt>
                  <c:pt idx="4">
                    <c:v>2009</c:v>
                  </c:pt>
                  <c:pt idx="5">
                    <c:v>2010</c:v>
                  </c:pt>
                  <c:pt idx="6">
                    <c:v>2011</c:v>
                  </c:pt>
                  <c:pt idx="7">
                    <c:v>2005</c:v>
                  </c:pt>
                  <c:pt idx="8">
                    <c:v>2006</c:v>
                  </c:pt>
                  <c:pt idx="9">
                    <c:v>2007</c:v>
                  </c:pt>
                  <c:pt idx="10">
                    <c:v>2008</c:v>
                  </c:pt>
                  <c:pt idx="11">
                    <c:v>2009</c:v>
                  </c:pt>
                  <c:pt idx="12">
                    <c:v>2010</c:v>
                  </c:pt>
                  <c:pt idx="13">
                    <c:v>2011</c:v>
                  </c:pt>
                  <c:pt idx="14">
                    <c:v>2005</c:v>
                  </c:pt>
                  <c:pt idx="15">
                    <c:v>2006</c:v>
                  </c:pt>
                  <c:pt idx="16">
                    <c:v>2007</c:v>
                  </c:pt>
                  <c:pt idx="17">
                    <c:v>2008</c:v>
                  </c:pt>
                  <c:pt idx="18">
                    <c:v>2009</c:v>
                  </c:pt>
                  <c:pt idx="19">
                    <c:v>2010</c:v>
                  </c:pt>
                  <c:pt idx="20">
                    <c:v>2011</c:v>
                  </c:pt>
                  <c:pt idx="21">
                    <c:v>2005</c:v>
                  </c:pt>
                  <c:pt idx="22">
                    <c:v>2006</c:v>
                  </c:pt>
                  <c:pt idx="23">
                    <c:v>2007</c:v>
                  </c:pt>
                  <c:pt idx="24">
                    <c:v>2008</c:v>
                  </c:pt>
                  <c:pt idx="25">
                    <c:v>2009</c:v>
                  </c:pt>
                  <c:pt idx="26">
                    <c:v>2010</c:v>
                  </c:pt>
                  <c:pt idx="27">
                    <c:v>2011</c:v>
                  </c:pt>
                </c:lvl>
                <c:lvl>
                  <c:pt idx="0">
                    <c:v>Magyarország</c:v>
                  </c:pt>
                  <c:pt idx="7">
                    <c:v>Csehország</c:v>
                  </c:pt>
                  <c:pt idx="14">
                    <c:v>Szlovákia</c:v>
                  </c:pt>
                  <c:pt idx="21">
                    <c:v>Lengyelország</c:v>
                  </c:pt>
                </c:lvl>
              </c:multiLvlStrCache>
            </c:multiLvlStrRef>
          </c:cat>
          <c:val>
            <c:numRef>
              <c:f>Adatok!$C$10:$AD$10</c:f>
              <c:numCache>
                <c:formatCode>0.0</c:formatCode>
                <c:ptCount val="28"/>
                <c:pt idx="0">
                  <c:v>100</c:v>
                </c:pt>
                <c:pt idx="1">
                  <c:v>99.889910276875639</c:v>
                </c:pt>
                <c:pt idx="2">
                  <c:v>110.32091154290747</c:v>
                </c:pt>
                <c:pt idx="3">
                  <c:v>108.1081081081081</c:v>
                </c:pt>
                <c:pt idx="4">
                  <c:v>113.68415258435624</c:v>
                </c:pt>
                <c:pt idx="5">
                  <c:v>102.40821269334506</c:v>
                </c:pt>
                <c:pt idx="6">
                  <c:v>89.079099466064832</c:v>
                </c:pt>
                <c:pt idx="7">
                  <c:v>100</c:v>
                </c:pt>
                <c:pt idx="8">
                  <c:v>103.61003407355187</c:v>
                </c:pt>
                <c:pt idx="9">
                  <c:v>117.56403477852191</c:v>
                </c:pt>
                <c:pt idx="10">
                  <c:v>135.67148396193161</c:v>
                </c:pt>
                <c:pt idx="11">
                  <c:v>125.35542239454824</c:v>
                </c:pt>
                <c:pt idx="12">
                  <c:v>132.9705675008812</c:v>
                </c:pt>
                <c:pt idx="13">
                  <c:v>128.46169662789328</c:v>
                </c:pt>
                <c:pt idx="14">
                  <c:v>100</c:v>
                </c:pt>
                <c:pt idx="15">
                  <c:v>105.89471132479498</c:v>
                </c:pt>
                <c:pt idx="16">
                  <c:v>175.85552098905097</c:v>
                </c:pt>
                <c:pt idx="17">
                  <c:v>136.03894792129614</c:v>
                </c:pt>
                <c:pt idx="18">
                  <c:v>110.72683931962347</c:v>
                </c:pt>
                <c:pt idx="19">
                  <c:v>118.88812573229366</c:v>
                </c:pt>
                <c:pt idx="20">
                  <c:v>134.14003474607091</c:v>
                </c:pt>
                <c:pt idx="21">
                  <c:v>100</c:v>
                </c:pt>
                <c:pt idx="22">
                  <c:v>121.96698122347746</c:v>
                </c:pt>
                <c:pt idx="23">
                  <c:v>145.12178580425137</c:v>
                </c:pt>
                <c:pt idx="24">
                  <c:v>169.96725250450521</c:v>
                </c:pt>
                <c:pt idx="25">
                  <c:v>197.13410971379858</c:v>
                </c:pt>
                <c:pt idx="26">
                  <c:v>214.5319433410196</c:v>
                </c:pt>
                <c:pt idx="27">
                  <c:v>240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9409792"/>
        <c:axId val="149411328"/>
      </c:lineChart>
      <c:catAx>
        <c:axId val="149406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9408000"/>
        <c:crosses val="autoZero"/>
        <c:auto val="1"/>
        <c:lblAlgn val="ctr"/>
        <c:lblOffset val="100"/>
        <c:noMultiLvlLbl val="0"/>
      </c:catAx>
      <c:valAx>
        <c:axId val="149408000"/>
        <c:scaling>
          <c:orientation val="minMax"/>
          <c:max val="240"/>
          <c:min val="4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crossAx val="149406464"/>
        <c:crosses val="autoZero"/>
        <c:crossBetween val="between"/>
      </c:valAx>
      <c:catAx>
        <c:axId val="149409792"/>
        <c:scaling>
          <c:orientation val="minMax"/>
        </c:scaling>
        <c:delete val="1"/>
        <c:axPos val="b"/>
        <c:majorTickMark val="out"/>
        <c:minorTickMark val="none"/>
        <c:tickLblPos val="nextTo"/>
        <c:crossAx val="149411328"/>
        <c:crosses val="autoZero"/>
        <c:auto val="1"/>
        <c:lblAlgn val="ctr"/>
        <c:lblOffset val="100"/>
        <c:noMultiLvlLbl val="0"/>
      </c:catAx>
      <c:valAx>
        <c:axId val="149411328"/>
        <c:scaling>
          <c:orientation val="minMax"/>
          <c:max val="240"/>
          <c:min val="40"/>
        </c:scaling>
        <c:delete val="1"/>
        <c:axPos val="r"/>
        <c:numFmt formatCode="0" sourceLinked="0"/>
        <c:majorTickMark val="none"/>
        <c:minorTickMark val="none"/>
        <c:tickLblPos val="nextTo"/>
        <c:crossAx val="149409792"/>
        <c:crosses val="max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5.1524485744297313E-2"/>
          <c:y val="0.8728209052238376"/>
          <c:w val="0.89933660544223171"/>
          <c:h val="9.4035988448152419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hu-H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hu-HU" sz="2000" dirty="0" smtClean="0"/>
              <a:t>Foglalkoztatottak,</a:t>
            </a:r>
            <a:r>
              <a:rPr lang="hu-HU" sz="2000" baseline="0" dirty="0" smtClean="0"/>
              <a:t> munkanélküliek, és aktívak száma </a:t>
            </a:r>
          </a:p>
          <a:p>
            <a:pPr>
              <a:defRPr sz="2000"/>
            </a:pPr>
            <a:r>
              <a:rPr lang="hu-HU" sz="1900" b="0" baseline="0" dirty="0" smtClean="0"/>
              <a:t>(2008 I. </a:t>
            </a:r>
            <a:r>
              <a:rPr lang="hu-HU" sz="1900" b="0" baseline="0" dirty="0" err="1" smtClean="0"/>
              <a:t>n.év</a:t>
            </a:r>
            <a:r>
              <a:rPr lang="hu-HU" sz="1900" b="0" baseline="0" dirty="0" smtClean="0"/>
              <a:t> – 2013 II. </a:t>
            </a:r>
            <a:r>
              <a:rPr lang="hu-HU" sz="1900" b="0" baseline="0" dirty="0" err="1" smtClean="0"/>
              <a:t>n.év</a:t>
            </a:r>
            <a:r>
              <a:rPr lang="hu-HU" sz="1900" b="0" baseline="0" dirty="0" smtClean="0"/>
              <a:t>.; szezonálisan ig.)</a:t>
            </a:r>
            <a:endParaRPr lang="hu-HU" sz="1900" b="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'[2_1_28h.xls]2.1.28.'!$B$2</c:f>
              <c:strCache>
                <c:ptCount val="1"/>
                <c:pt idx="0">
                  <c:v>foglalkoztatottak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21"/>
              <c:layout>
                <c:manualLayout>
                  <c:x val="-0.10630423150262215"/>
                  <c:y val="-3.527388824117958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3 924,2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'[2_1_28h.xls]2.1.28.'!$A$7:$A$28</c:f>
              <c:numCache>
                <c:formatCode>General</c:formatCode>
                <c:ptCount val="22"/>
                <c:pt idx="0">
                  <c:v>2008</c:v>
                </c:pt>
                <c:pt idx="4">
                  <c:v>2009</c:v>
                </c:pt>
                <c:pt idx="8">
                  <c:v>2010</c:v>
                </c:pt>
                <c:pt idx="12">
                  <c:v>2011</c:v>
                </c:pt>
                <c:pt idx="16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'[2_1_28h.xls]2.1.28.'!$B$7:$B$28</c:f>
              <c:numCache>
                <c:formatCode>#,##0.0</c:formatCode>
                <c:ptCount val="22"/>
                <c:pt idx="0">
                  <c:v>3890.6099620049577</c:v>
                </c:pt>
                <c:pt idx="1">
                  <c:v>3868.2649173243512</c:v>
                </c:pt>
                <c:pt idx="2">
                  <c:v>3892.1122638989509</c:v>
                </c:pt>
                <c:pt idx="3">
                  <c:v>3863.1015036815338</c:v>
                </c:pt>
                <c:pt idx="4">
                  <c:v>3814.8106315890764</c:v>
                </c:pt>
                <c:pt idx="5">
                  <c:v>3796.1179207303967</c:v>
                </c:pt>
                <c:pt idx="6">
                  <c:v>3750.8070420524182</c:v>
                </c:pt>
                <c:pt idx="7">
                  <c:v>3765.4466507666525</c:v>
                </c:pt>
                <c:pt idx="8">
                  <c:v>3774.1044395500185</c:v>
                </c:pt>
                <c:pt idx="9">
                  <c:v>3775.2264334233673</c:v>
                </c:pt>
                <c:pt idx="10">
                  <c:v>3786.0951147614837</c:v>
                </c:pt>
                <c:pt idx="11">
                  <c:v>3787.2383425649991</c:v>
                </c:pt>
                <c:pt idx="12">
                  <c:v>3792.5351456643866</c:v>
                </c:pt>
                <c:pt idx="13">
                  <c:v>3803.9989747247491</c:v>
                </c:pt>
                <c:pt idx="14">
                  <c:v>3815.4267721086358</c:v>
                </c:pt>
                <c:pt idx="15">
                  <c:v>3833.9213385173557</c:v>
                </c:pt>
                <c:pt idx="16">
                  <c:v>3856.544481284036</c:v>
                </c:pt>
                <c:pt idx="17">
                  <c:v>3869.6300915973166</c:v>
                </c:pt>
                <c:pt idx="18">
                  <c:v>3890.8562360693245</c:v>
                </c:pt>
                <c:pt idx="19">
                  <c:v>3891.9164933500047</c:v>
                </c:pt>
                <c:pt idx="20">
                  <c:v>3887.6026651234392</c:v>
                </c:pt>
                <c:pt idx="21">
                  <c:v>3924.1916887611333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'[2_1_28h.xls]2.1.28.'!$D$2</c:f>
              <c:strCache>
                <c:ptCount val="1"/>
                <c:pt idx="0">
                  <c:v>aktívak</c:v>
                </c:pt>
              </c:strCache>
            </c:strRef>
          </c:tx>
          <c:marker>
            <c:symbol val="none"/>
          </c:marker>
          <c:cat>
            <c:numRef>
              <c:f>'[2_1_28h.xls]2.1.28.'!$A$7:$A$28</c:f>
              <c:numCache>
                <c:formatCode>General</c:formatCode>
                <c:ptCount val="22"/>
                <c:pt idx="0">
                  <c:v>2008</c:v>
                </c:pt>
                <c:pt idx="4">
                  <c:v>2009</c:v>
                </c:pt>
                <c:pt idx="8">
                  <c:v>2010</c:v>
                </c:pt>
                <c:pt idx="12">
                  <c:v>2011</c:v>
                </c:pt>
                <c:pt idx="16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'[2_1_28h.xls]2.1.28.'!$D$7:$D$28</c:f>
              <c:numCache>
                <c:formatCode>#,##0.0</c:formatCode>
                <c:ptCount val="22"/>
                <c:pt idx="0">
                  <c:v>4205.077744788452</c:v>
                </c:pt>
                <c:pt idx="1">
                  <c:v>4193.8477376360679</c:v>
                </c:pt>
                <c:pt idx="2">
                  <c:v>4227.0813658194984</c:v>
                </c:pt>
                <c:pt idx="3">
                  <c:v>4207.9758259047476</c:v>
                </c:pt>
                <c:pt idx="4">
                  <c:v>4196.289996755223</c:v>
                </c:pt>
                <c:pt idx="5">
                  <c:v>4204.0819892595027</c:v>
                </c:pt>
                <c:pt idx="6">
                  <c:v>4194.1663342182073</c:v>
                </c:pt>
                <c:pt idx="7">
                  <c:v>4215.7836283648967</c:v>
                </c:pt>
                <c:pt idx="8">
                  <c:v>4247.5184456498619</c:v>
                </c:pt>
                <c:pt idx="9">
                  <c:v>4256.4313242356893</c:v>
                </c:pt>
                <c:pt idx="10">
                  <c:v>4261.7865495738915</c:v>
                </c:pt>
                <c:pt idx="11">
                  <c:v>4257.7406417734919</c:v>
                </c:pt>
                <c:pt idx="12">
                  <c:v>4254.0898579889963</c:v>
                </c:pt>
                <c:pt idx="13">
                  <c:v>4273.1498908268077</c:v>
                </c:pt>
                <c:pt idx="14">
                  <c:v>4290.719394116184</c:v>
                </c:pt>
                <c:pt idx="15">
                  <c:v>4301.1176194963236</c:v>
                </c:pt>
                <c:pt idx="16">
                  <c:v>4328.0712921618715</c:v>
                </c:pt>
                <c:pt idx="17">
                  <c:v>4351.5968321475038</c:v>
                </c:pt>
                <c:pt idx="18">
                  <c:v>4365.4574819591544</c:v>
                </c:pt>
                <c:pt idx="19">
                  <c:v>4368.2663655494825</c:v>
                </c:pt>
                <c:pt idx="20">
                  <c:v>4359.8191800460218</c:v>
                </c:pt>
                <c:pt idx="21">
                  <c:v>4383.6492905514833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538496"/>
        <c:axId val="148540032"/>
      </c:lineChart>
      <c:lineChart>
        <c:grouping val="standard"/>
        <c:varyColors val="0"/>
        <c:ser>
          <c:idx val="1"/>
          <c:order val="1"/>
          <c:tx>
            <c:strRef>
              <c:f>'[2_1_28h.xls]2.1.28.'!$C$2</c:f>
              <c:strCache>
                <c:ptCount val="1"/>
                <c:pt idx="0">
                  <c:v>munkanélküliek (jobb t.)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cat>
            <c:numRef>
              <c:f>'[2_1_28h.xls]2.1.28.'!$A$7:$A$28</c:f>
              <c:numCache>
                <c:formatCode>General</c:formatCode>
                <c:ptCount val="22"/>
                <c:pt idx="0">
                  <c:v>2008</c:v>
                </c:pt>
                <c:pt idx="4">
                  <c:v>2009</c:v>
                </c:pt>
                <c:pt idx="8">
                  <c:v>2010</c:v>
                </c:pt>
                <c:pt idx="12">
                  <c:v>2011</c:v>
                </c:pt>
                <c:pt idx="16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'[2_1_28h.xls]2.1.28.'!$C$7:$C$28</c:f>
              <c:numCache>
                <c:formatCode>#,##0.0</c:formatCode>
                <c:ptCount val="22"/>
                <c:pt idx="0">
                  <c:v>318.43907398960567</c:v>
                </c:pt>
                <c:pt idx="1">
                  <c:v>325.65332594307426</c:v>
                </c:pt>
                <c:pt idx="2">
                  <c:v>331.75688175842134</c:v>
                </c:pt>
                <c:pt idx="3">
                  <c:v>342.36238431778628</c:v>
                </c:pt>
                <c:pt idx="4">
                  <c:v>384.16289915642113</c:v>
                </c:pt>
                <c:pt idx="5">
                  <c:v>409.03695511990736</c:v>
                </c:pt>
                <c:pt idx="6">
                  <c:v>442.27654636043923</c:v>
                </c:pt>
                <c:pt idx="7">
                  <c:v>450.21475081568138</c:v>
                </c:pt>
                <c:pt idx="8">
                  <c:v>473.33772495298859</c:v>
                </c:pt>
                <c:pt idx="9">
                  <c:v>481.44005405909701</c:v>
                </c:pt>
                <c:pt idx="10">
                  <c:v>473.29552971461027</c:v>
                </c:pt>
                <c:pt idx="11">
                  <c:v>471.06098410584258</c:v>
                </c:pt>
                <c:pt idx="12">
                  <c:v>464.54675223485714</c:v>
                </c:pt>
                <c:pt idx="13">
                  <c:v>468.47952124603512</c:v>
                </c:pt>
                <c:pt idx="14">
                  <c:v>470.73097715843284</c:v>
                </c:pt>
                <c:pt idx="15">
                  <c:v>468.0144031008337</c:v>
                </c:pt>
                <c:pt idx="16">
                  <c:v>476.70023033995147</c:v>
                </c:pt>
                <c:pt idx="17">
                  <c:v>480.38099153239045</c:v>
                </c:pt>
                <c:pt idx="18">
                  <c:v>467.41960371688555</c:v>
                </c:pt>
                <c:pt idx="19">
                  <c:v>477.41890783568294</c:v>
                </c:pt>
                <c:pt idx="20">
                  <c:v>480.05943269585219</c:v>
                </c:pt>
                <c:pt idx="21">
                  <c:v>457.23683990931255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556416"/>
        <c:axId val="148554496"/>
      </c:lineChart>
      <c:catAx>
        <c:axId val="14853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8540032"/>
        <c:crosses val="autoZero"/>
        <c:auto val="1"/>
        <c:lblAlgn val="ctr"/>
        <c:lblOffset val="100"/>
        <c:noMultiLvlLbl val="0"/>
      </c:catAx>
      <c:valAx>
        <c:axId val="148540032"/>
        <c:scaling>
          <c:orientation val="minMax"/>
          <c:min val="370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hu-HU" b="0" dirty="0" smtClean="0"/>
                  <a:t>ezer fő</a:t>
                </a:r>
                <a:endParaRPr lang="hu-HU" b="0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148538496"/>
        <c:crosses val="autoZero"/>
        <c:crossBetween val="between"/>
      </c:valAx>
      <c:valAx>
        <c:axId val="148554496"/>
        <c:scaling>
          <c:orientation val="minMax"/>
          <c:max val="500"/>
          <c:min val="32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hu-HU" b="0" dirty="0" smtClean="0"/>
                  <a:t>ezer fő</a:t>
                </a:r>
                <a:endParaRPr lang="hu-HU" b="0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148556416"/>
        <c:crosses val="max"/>
        <c:crossBetween val="between"/>
      </c:valAx>
      <c:catAx>
        <c:axId val="1485564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855449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hu-H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sz="2000" dirty="0"/>
              <a:t>Foglalkoztatottság-bővülés megoszlása</a:t>
            </a:r>
          </a:p>
          <a:p>
            <a:pPr>
              <a:defRPr/>
            </a:pPr>
            <a:r>
              <a:rPr lang="hu-HU" sz="1900" b="0" dirty="0" smtClean="0"/>
              <a:t>(év/</a:t>
            </a:r>
            <a:r>
              <a:rPr lang="hu-HU" sz="1900" b="0" dirty="0" err="1" smtClean="0"/>
              <a:t>év</a:t>
            </a:r>
            <a:r>
              <a:rPr lang="hu-HU" sz="1900" b="0" dirty="0" smtClean="0"/>
              <a:t> változás, 2009. I. </a:t>
            </a:r>
            <a:r>
              <a:rPr lang="hu-HU" sz="1900" b="0" dirty="0" err="1" smtClean="0"/>
              <a:t>n.év</a:t>
            </a:r>
            <a:r>
              <a:rPr lang="hu-HU" sz="1900" b="0" dirty="0" smtClean="0"/>
              <a:t>. – 2013. II. </a:t>
            </a:r>
            <a:r>
              <a:rPr lang="hu-HU" sz="1900" b="0" dirty="0" err="1" smtClean="0"/>
              <a:t>n.év</a:t>
            </a:r>
            <a:r>
              <a:rPr lang="hu-HU" sz="1900" b="0" dirty="0" smtClean="0"/>
              <a:t>. )</a:t>
            </a:r>
            <a:endParaRPr lang="hu-HU" sz="19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309951881014873"/>
          <c:y val="0.17462492090250842"/>
          <c:w val="0.82634492563429573"/>
          <c:h val="0.57998084753867929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Munka1!$F$63</c:f>
              <c:strCache>
                <c:ptCount val="1"/>
                <c:pt idx="0">
                  <c:v>belföld közfoglalkoztatottak nélkül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Munka1!$A$64:$A$81</c:f>
              <c:numCache>
                <c:formatCode>General</c:formatCode>
                <c:ptCount val="18"/>
                <c:pt idx="0" formatCode="#,##0">
                  <c:v>2009</c:v>
                </c:pt>
                <c:pt idx="4" formatCode="#,##0">
                  <c:v>2010</c:v>
                </c:pt>
                <c:pt idx="8" formatCode="#,##0">
                  <c:v>2011</c:v>
                </c:pt>
                <c:pt idx="12" formatCode="#,##0">
                  <c:v>2012</c:v>
                </c:pt>
                <c:pt idx="16" formatCode="#,##0">
                  <c:v>2013</c:v>
                </c:pt>
              </c:numCache>
            </c:numRef>
          </c:cat>
          <c:val>
            <c:numRef>
              <c:f>Munka1!$F$64:$F$81</c:f>
              <c:numCache>
                <c:formatCode>#,##0</c:formatCode>
                <c:ptCount val="18"/>
                <c:pt idx="0">
                  <c:v>-108977.33333333333</c:v>
                </c:pt>
                <c:pt idx="1">
                  <c:v>-142766.93333333297</c:v>
                </c:pt>
                <c:pt idx="2">
                  <c:v>-224653.36666666687</c:v>
                </c:pt>
                <c:pt idx="3">
                  <c:v>-180152.9666666665</c:v>
                </c:pt>
                <c:pt idx="4">
                  <c:v>-97577.733333333701</c:v>
                </c:pt>
                <c:pt idx="5">
                  <c:v>-66537</c:v>
                </c:pt>
                <c:pt idx="6">
                  <c:v>9965.7000000001772</c:v>
                </c:pt>
                <c:pt idx="7">
                  <c:v>5100.6666666667061</c:v>
                </c:pt>
                <c:pt idx="8">
                  <c:v>37596.366666666843</c:v>
                </c:pt>
                <c:pt idx="9">
                  <c:v>45392.666666666657</c:v>
                </c:pt>
                <c:pt idx="10">
                  <c:v>47861.266666666314</c:v>
                </c:pt>
                <c:pt idx="11">
                  <c:v>49727.333333333299</c:v>
                </c:pt>
                <c:pt idx="12">
                  <c:v>19750.366666666854</c:v>
                </c:pt>
                <c:pt idx="13">
                  <c:v>20753.599999999642</c:v>
                </c:pt>
                <c:pt idx="14">
                  <c:v>28702.333333333336</c:v>
                </c:pt>
                <c:pt idx="15">
                  <c:v>1788.6666666667152</c:v>
                </c:pt>
                <c:pt idx="16">
                  <c:v>11895</c:v>
                </c:pt>
                <c:pt idx="17">
                  <c:v>-4033.333333333343</c:v>
                </c:pt>
              </c:numCache>
            </c:numRef>
          </c:val>
        </c:ser>
        <c:ser>
          <c:idx val="1"/>
          <c:order val="1"/>
          <c:tx>
            <c:strRef>
              <c:f>Munka1!$C$63</c:f>
              <c:strCache>
                <c:ptCount val="1"/>
                <c:pt idx="0">
                  <c:v>közfoglalkoztatottak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cat>
            <c:numRef>
              <c:f>Munka1!$A$64:$A$81</c:f>
              <c:numCache>
                <c:formatCode>General</c:formatCode>
                <c:ptCount val="18"/>
                <c:pt idx="0" formatCode="#,##0">
                  <c:v>2009</c:v>
                </c:pt>
                <c:pt idx="4" formatCode="#,##0">
                  <c:v>2010</c:v>
                </c:pt>
                <c:pt idx="8" formatCode="#,##0">
                  <c:v>2011</c:v>
                </c:pt>
                <c:pt idx="12" formatCode="#,##0">
                  <c:v>2012</c:v>
                </c:pt>
                <c:pt idx="16" formatCode="#,##0">
                  <c:v>2013</c:v>
                </c:pt>
              </c:numCache>
            </c:numRef>
          </c:cat>
          <c:val>
            <c:numRef>
              <c:f>Munka1!$C$64:$C$81</c:f>
              <c:numCache>
                <c:formatCode>#,##0</c:formatCode>
                <c:ptCount val="18"/>
                <c:pt idx="0">
                  <c:v>23033.333333333332</c:v>
                </c:pt>
                <c:pt idx="1">
                  <c:v>62633.333333333336</c:v>
                </c:pt>
                <c:pt idx="2">
                  <c:v>82451.666666666672</c:v>
                </c:pt>
                <c:pt idx="3">
                  <c:v>74566.666666666701</c:v>
                </c:pt>
                <c:pt idx="4">
                  <c:v>41033.333333333328</c:v>
                </c:pt>
                <c:pt idx="5">
                  <c:v>36699.999999999993</c:v>
                </c:pt>
                <c:pt idx="6">
                  <c:v>16115.000000000009</c:v>
                </c:pt>
                <c:pt idx="7">
                  <c:v>11433.333333333294</c:v>
                </c:pt>
                <c:pt idx="8">
                  <c:v>-32966.666666666657</c:v>
                </c:pt>
                <c:pt idx="9">
                  <c:v>-27466.666666666653</c:v>
                </c:pt>
                <c:pt idx="10">
                  <c:v>-27395.666666666686</c:v>
                </c:pt>
                <c:pt idx="11">
                  <c:v>-16933.333333333296</c:v>
                </c:pt>
                <c:pt idx="12">
                  <c:v>21333.333333333332</c:v>
                </c:pt>
                <c:pt idx="13">
                  <c:v>32999.999999999985</c:v>
                </c:pt>
                <c:pt idx="14">
                  <c:v>35295.666666666664</c:v>
                </c:pt>
                <c:pt idx="15">
                  <c:v>30333.333333333285</c:v>
                </c:pt>
                <c:pt idx="16">
                  <c:v>-1500</c:v>
                </c:pt>
                <c:pt idx="17">
                  <c:v>42133.333333333343</c:v>
                </c:pt>
              </c:numCache>
            </c:numRef>
          </c:val>
        </c:ser>
        <c:ser>
          <c:idx val="2"/>
          <c:order val="2"/>
          <c:tx>
            <c:strRef>
              <c:f>Munka1!$D$63</c:f>
              <c:strCache>
                <c:ptCount val="1"/>
                <c:pt idx="0">
                  <c:v>külföldön dolgozók</c:v>
                </c:pt>
              </c:strCache>
            </c:strRef>
          </c:tx>
          <c:invertIfNegative val="0"/>
          <c:cat>
            <c:numRef>
              <c:f>Munka1!$A$64:$A$81</c:f>
              <c:numCache>
                <c:formatCode>General</c:formatCode>
                <c:ptCount val="18"/>
                <c:pt idx="0" formatCode="#,##0">
                  <c:v>2009</c:v>
                </c:pt>
                <c:pt idx="4" formatCode="#,##0">
                  <c:v>2010</c:v>
                </c:pt>
                <c:pt idx="8" formatCode="#,##0">
                  <c:v>2011</c:v>
                </c:pt>
                <c:pt idx="12" formatCode="#,##0">
                  <c:v>2012</c:v>
                </c:pt>
                <c:pt idx="16" formatCode="#,##0">
                  <c:v>2013</c:v>
                </c:pt>
              </c:numCache>
            </c:numRef>
          </c:cat>
          <c:val>
            <c:numRef>
              <c:f>Munka1!$D$64:$D$81</c:f>
              <c:numCache>
                <c:formatCode>#,##0</c:formatCode>
                <c:ptCount val="18"/>
                <c:pt idx="0">
                  <c:v>5832</c:v>
                </c:pt>
                <c:pt idx="1">
                  <c:v>8772.3300000000017</c:v>
                </c:pt>
                <c:pt idx="2">
                  <c:v>1353.3300000000017</c:v>
                </c:pt>
                <c:pt idx="3">
                  <c:v>7733.3300000000017</c:v>
                </c:pt>
                <c:pt idx="4">
                  <c:v>11715.660000000003</c:v>
                </c:pt>
                <c:pt idx="5">
                  <c:v>11604</c:v>
                </c:pt>
                <c:pt idx="6">
                  <c:v>12920.669999999998</c:v>
                </c:pt>
                <c:pt idx="7">
                  <c:v>4903</c:v>
                </c:pt>
                <c:pt idx="8">
                  <c:v>8643</c:v>
                </c:pt>
                <c:pt idx="9">
                  <c:v>11945.669999999998</c:v>
                </c:pt>
                <c:pt idx="10">
                  <c:v>12962.660000000003</c:v>
                </c:pt>
                <c:pt idx="11">
                  <c:v>13479.339999999997</c:v>
                </c:pt>
                <c:pt idx="12">
                  <c:v>17702</c:v>
                </c:pt>
                <c:pt idx="13">
                  <c:v>13687</c:v>
                </c:pt>
                <c:pt idx="14">
                  <c:v>15559</c:v>
                </c:pt>
                <c:pt idx="15">
                  <c:v>25810</c:v>
                </c:pt>
                <c:pt idx="16">
                  <c:v>15972.669999999998</c:v>
                </c:pt>
                <c:pt idx="17">
                  <c:v>17100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overlap val="100"/>
        <c:axId val="148613376"/>
        <c:axId val="148615168"/>
      </c:barChart>
      <c:lineChart>
        <c:grouping val="standard"/>
        <c:varyColors val="0"/>
        <c:ser>
          <c:idx val="3"/>
          <c:order val="3"/>
          <c:tx>
            <c:strRef>
              <c:f>Munka1!$E$63</c:f>
              <c:strCache>
                <c:ptCount val="1"/>
                <c:pt idx="0">
                  <c:v>összesen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Munka1!$A$64:$A$81</c:f>
              <c:numCache>
                <c:formatCode>General</c:formatCode>
                <c:ptCount val="18"/>
                <c:pt idx="0" formatCode="#,##0">
                  <c:v>2009</c:v>
                </c:pt>
                <c:pt idx="4" formatCode="#,##0">
                  <c:v>2010</c:v>
                </c:pt>
                <c:pt idx="8" formatCode="#,##0">
                  <c:v>2011</c:v>
                </c:pt>
                <c:pt idx="12" formatCode="#,##0">
                  <c:v>2012</c:v>
                </c:pt>
                <c:pt idx="16" formatCode="#,##0">
                  <c:v>2013</c:v>
                </c:pt>
              </c:numCache>
            </c:numRef>
          </c:cat>
          <c:val>
            <c:numRef>
              <c:f>Munka1!$E$64:$E$81</c:f>
              <c:numCache>
                <c:formatCode>#,##0</c:formatCode>
                <c:ptCount val="18"/>
                <c:pt idx="0">
                  <c:v>-80112</c:v>
                </c:pt>
                <c:pt idx="1">
                  <c:v>-71361.299999999814</c:v>
                </c:pt>
                <c:pt idx="2">
                  <c:v>-140848.29999999981</c:v>
                </c:pt>
                <c:pt idx="3">
                  <c:v>-97853</c:v>
                </c:pt>
                <c:pt idx="4">
                  <c:v>-44828.599999999627</c:v>
                </c:pt>
                <c:pt idx="5">
                  <c:v>-18233</c:v>
                </c:pt>
                <c:pt idx="6">
                  <c:v>39001.299999999814</c:v>
                </c:pt>
                <c:pt idx="7">
                  <c:v>21437</c:v>
                </c:pt>
                <c:pt idx="8">
                  <c:v>13272.599999999627</c:v>
                </c:pt>
                <c:pt idx="9">
                  <c:v>29871.700000000186</c:v>
                </c:pt>
                <c:pt idx="10">
                  <c:v>33428.400000000373</c:v>
                </c:pt>
                <c:pt idx="11">
                  <c:v>46273.400000000373</c:v>
                </c:pt>
                <c:pt idx="12">
                  <c:v>58785.700000000186</c:v>
                </c:pt>
                <c:pt idx="13">
                  <c:v>67440.599999999627</c:v>
                </c:pt>
                <c:pt idx="14">
                  <c:v>79557</c:v>
                </c:pt>
                <c:pt idx="15">
                  <c:v>57932</c:v>
                </c:pt>
                <c:pt idx="16">
                  <c:v>26367.700000000186</c:v>
                </c:pt>
                <c:pt idx="17">
                  <c:v>55200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618240"/>
        <c:axId val="148616704"/>
      </c:lineChart>
      <c:catAx>
        <c:axId val="148613376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low"/>
        <c:spPr>
          <a:noFill/>
          <a:ln>
            <a:solidFill>
              <a:schemeClr val="tx1"/>
            </a:solidFill>
          </a:ln>
        </c:spPr>
        <c:txPr>
          <a:bodyPr rot="-5400000" vert="horz"/>
          <a:lstStyle/>
          <a:p>
            <a:pPr>
              <a:defRPr sz="1400"/>
            </a:pPr>
            <a:endParaRPr lang="hu-HU"/>
          </a:p>
        </c:txPr>
        <c:crossAx val="148615168"/>
        <c:crosses val="autoZero"/>
        <c:auto val="1"/>
        <c:lblAlgn val="ctr"/>
        <c:lblOffset val="100"/>
        <c:noMultiLvlLbl val="0"/>
      </c:catAx>
      <c:valAx>
        <c:axId val="14861516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olid"/>
            </a:ln>
          </c:spPr>
        </c:majorGridlines>
        <c:numFmt formatCode="#,##0" sourceLinked="1"/>
        <c:majorTickMark val="none"/>
        <c:minorTickMark val="none"/>
        <c:tickLblPos val="nextTo"/>
        <c:spPr>
          <a:ln>
            <a:noFill/>
          </a:ln>
        </c:spPr>
        <c:crossAx val="148613376"/>
        <c:crosses val="autoZero"/>
        <c:crossBetween val="between"/>
      </c:valAx>
      <c:valAx>
        <c:axId val="148616704"/>
        <c:scaling>
          <c:orientation val="minMax"/>
          <c:min val="-250000"/>
        </c:scaling>
        <c:delete val="1"/>
        <c:axPos val="r"/>
        <c:numFmt formatCode="#,##0" sourceLinked="1"/>
        <c:majorTickMark val="out"/>
        <c:minorTickMark val="none"/>
        <c:tickLblPos val="nextTo"/>
        <c:crossAx val="148618240"/>
        <c:crosses val="max"/>
        <c:crossBetween val="between"/>
      </c:valAx>
      <c:catAx>
        <c:axId val="148618240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14861670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3.3383598410485456E-4"/>
          <c:y val="0.87016337959228363"/>
          <c:w val="0.98489043375765228"/>
          <c:h val="8.4211584446616833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n-lt"/>
          <a:cs typeface="Times New Roman" pitchFamily="18" charset="0"/>
        </a:defRPr>
      </a:pPr>
      <a:endParaRPr lang="hu-H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035DF9-04B2-4721-B198-9A5DEDED43B4}" type="doc">
      <dgm:prSet loTypeId="urn:microsoft.com/office/officeart/2005/8/layout/venn1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hu-HU"/>
        </a:p>
      </dgm:t>
    </dgm:pt>
    <dgm:pt modelId="{4BF64D8E-8265-4876-98A6-6CE521828130}">
      <dgm:prSet phldrT="[Szöveg]" custT="1"/>
      <dgm:spPr/>
      <dgm:t>
        <a:bodyPr/>
        <a:lstStyle/>
        <a:p>
          <a:endParaRPr lang="hu-HU" sz="1000" dirty="0"/>
        </a:p>
      </dgm:t>
    </dgm:pt>
    <dgm:pt modelId="{D0260855-880B-4669-9209-DAD3EE0AD9CA}" type="parTrans" cxnId="{43936209-46C8-4495-A3AC-1751A343ECAC}">
      <dgm:prSet/>
      <dgm:spPr/>
      <dgm:t>
        <a:bodyPr/>
        <a:lstStyle/>
        <a:p>
          <a:endParaRPr lang="hu-HU"/>
        </a:p>
      </dgm:t>
    </dgm:pt>
    <dgm:pt modelId="{6A5B0852-AF48-4823-B2A9-C394572154B9}" type="sibTrans" cxnId="{43936209-46C8-4495-A3AC-1751A343ECAC}">
      <dgm:prSet/>
      <dgm:spPr/>
      <dgm:t>
        <a:bodyPr/>
        <a:lstStyle/>
        <a:p>
          <a:endParaRPr lang="hu-HU"/>
        </a:p>
      </dgm:t>
    </dgm:pt>
    <dgm:pt modelId="{1EBAAC22-B1C7-4763-B936-5959A4FA4FEF}">
      <dgm:prSet phldrT="[Szöveg]"/>
      <dgm:spPr/>
      <dgm:t>
        <a:bodyPr/>
        <a:lstStyle/>
        <a:p>
          <a:endParaRPr lang="hu-HU" dirty="0"/>
        </a:p>
      </dgm:t>
    </dgm:pt>
    <dgm:pt modelId="{C68647E8-600F-4DFA-9E04-B51526E0858F}" type="parTrans" cxnId="{09C003B7-C074-47FC-9D4A-4A5B064C40F4}">
      <dgm:prSet/>
      <dgm:spPr/>
      <dgm:t>
        <a:bodyPr/>
        <a:lstStyle/>
        <a:p>
          <a:endParaRPr lang="hu-HU"/>
        </a:p>
      </dgm:t>
    </dgm:pt>
    <dgm:pt modelId="{6F54CB13-8B68-4B4D-A584-A2DACB17359B}" type="sibTrans" cxnId="{09C003B7-C074-47FC-9D4A-4A5B064C40F4}">
      <dgm:prSet/>
      <dgm:spPr/>
      <dgm:t>
        <a:bodyPr/>
        <a:lstStyle/>
        <a:p>
          <a:endParaRPr lang="hu-HU"/>
        </a:p>
      </dgm:t>
    </dgm:pt>
    <dgm:pt modelId="{00339A19-0941-42FE-BCD8-4B7D40041A0E}">
      <dgm:prSet phldrT="[Szöveg]"/>
      <dgm:spPr/>
      <dgm:t>
        <a:bodyPr/>
        <a:lstStyle/>
        <a:p>
          <a:endParaRPr lang="hu-HU" dirty="0"/>
        </a:p>
      </dgm:t>
    </dgm:pt>
    <dgm:pt modelId="{D472FB77-F170-4E02-B370-BC947670C59A}" type="sibTrans" cxnId="{D7CFE6D1-F797-40B1-9D79-BF67D730B793}">
      <dgm:prSet/>
      <dgm:spPr/>
      <dgm:t>
        <a:bodyPr/>
        <a:lstStyle/>
        <a:p>
          <a:endParaRPr lang="hu-HU"/>
        </a:p>
      </dgm:t>
    </dgm:pt>
    <dgm:pt modelId="{6A7ABEC4-8CB3-4F95-BFA3-751F94538EFC}" type="parTrans" cxnId="{D7CFE6D1-F797-40B1-9D79-BF67D730B793}">
      <dgm:prSet/>
      <dgm:spPr/>
      <dgm:t>
        <a:bodyPr/>
        <a:lstStyle/>
        <a:p>
          <a:endParaRPr lang="hu-HU"/>
        </a:p>
      </dgm:t>
    </dgm:pt>
    <dgm:pt modelId="{46441E18-8986-419A-AC99-9C8324ACAADF}" type="pres">
      <dgm:prSet presAssocID="{AD035DF9-04B2-4721-B198-9A5DEDED43B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8C3F8A0-FEE8-4848-863B-268E06740280}" type="pres">
      <dgm:prSet presAssocID="{4BF64D8E-8265-4876-98A6-6CE521828130}" presName="circ1" presStyleLbl="vennNode1" presStyleIdx="0" presStyleCnt="3" custLinFactNeighborX="3412" custLinFactNeighborY="10762"/>
      <dgm:spPr/>
      <dgm:t>
        <a:bodyPr/>
        <a:lstStyle/>
        <a:p>
          <a:endParaRPr lang="hu-HU"/>
        </a:p>
      </dgm:t>
    </dgm:pt>
    <dgm:pt modelId="{CD916186-8DCA-4DEA-98C3-199C951B33CC}" type="pres">
      <dgm:prSet presAssocID="{4BF64D8E-8265-4876-98A6-6CE52182813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B2A67F8-5E3F-42A2-B65D-52C434B541AB}" type="pres">
      <dgm:prSet presAssocID="{1EBAAC22-B1C7-4763-B936-5959A4FA4FEF}" presName="circ2" presStyleLbl="vennNode1" presStyleIdx="1" presStyleCnt="3" custLinFactNeighborX="-6037" custLinFactNeighborY="-10778"/>
      <dgm:spPr/>
      <dgm:t>
        <a:bodyPr/>
        <a:lstStyle/>
        <a:p>
          <a:endParaRPr lang="hu-HU"/>
        </a:p>
      </dgm:t>
    </dgm:pt>
    <dgm:pt modelId="{420D618D-5C7E-481D-BACC-885CA07EB030}" type="pres">
      <dgm:prSet presAssocID="{1EBAAC22-B1C7-4763-B936-5959A4FA4FE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3B29C3D-3EF6-4140-8F77-6EE1A87584F6}" type="pres">
      <dgm:prSet presAssocID="{00339A19-0941-42FE-BCD8-4B7D40041A0E}" presName="circ3" presStyleLbl="vennNode1" presStyleIdx="2" presStyleCnt="3" custLinFactNeighborX="17060" custLinFactNeighborY="-10237"/>
      <dgm:spPr/>
      <dgm:t>
        <a:bodyPr/>
        <a:lstStyle/>
        <a:p>
          <a:endParaRPr lang="hu-HU"/>
        </a:p>
      </dgm:t>
    </dgm:pt>
    <dgm:pt modelId="{540E683C-BF04-4298-989F-C8B7357C9648}" type="pres">
      <dgm:prSet presAssocID="{00339A19-0941-42FE-BCD8-4B7D40041A0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ABA1394-239B-4702-9CF5-FC38A61DABA7}" type="presOf" srcId="{4BF64D8E-8265-4876-98A6-6CE521828130}" destId="{CD916186-8DCA-4DEA-98C3-199C951B33CC}" srcOrd="1" destOrd="0" presId="urn:microsoft.com/office/officeart/2005/8/layout/venn1"/>
    <dgm:cxn modelId="{D7CFE6D1-F797-40B1-9D79-BF67D730B793}" srcId="{AD035DF9-04B2-4721-B198-9A5DEDED43B4}" destId="{00339A19-0941-42FE-BCD8-4B7D40041A0E}" srcOrd="2" destOrd="0" parTransId="{6A7ABEC4-8CB3-4F95-BFA3-751F94538EFC}" sibTransId="{D472FB77-F170-4E02-B370-BC947670C59A}"/>
    <dgm:cxn modelId="{83337830-5C0F-40A0-9CF1-1282CE700F88}" type="presOf" srcId="{00339A19-0941-42FE-BCD8-4B7D40041A0E}" destId="{83B29C3D-3EF6-4140-8F77-6EE1A87584F6}" srcOrd="0" destOrd="0" presId="urn:microsoft.com/office/officeart/2005/8/layout/venn1"/>
    <dgm:cxn modelId="{43936209-46C8-4495-A3AC-1751A343ECAC}" srcId="{AD035DF9-04B2-4721-B198-9A5DEDED43B4}" destId="{4BF64D8E-8265-4876-98A6-6CE521828130}" srcOrd="0" destOrd="0" parTransId="{D0260855-880B-4669-9209-DAD3EE0AD9CA}" sibTransId="{6A5B0852-AF48-4823-B2A9-C394572154B9}"/>
    <dgm:cxn modelId="{A9F6921B-6A35-40F9-A058-F4AB65C8504F}" type="presOf" srcId="{00339A19-0941-42FE-BCD8-4B7D40041A0E}" destId="{540E683C-BF04-4298-989F-C8B7357C9648}" srcOrd="1" destOrd="0" presId="urn:microsoft.com/office/officeart/2005/8/layout/venn1"/>
    <dgm:cxn modelId="{09C003B7-C074-47FC-9D4A-4A5B064C40F4}" srcId="{AD035DF9-04B2-4721-B198-9A5DEDED43B4}" destId="{1EBAAC22-B1C7-4763-B936-5959A4FA4FEF}" srcOrd="1" destOrd="0" parTransId="{C68647E8-600F-4DFA-9E04-B51526E0858F}" sibTransId="{6F54CB13-8B68-4B4D-A584-A2DACB17359B}"/>
    <dgm:cxn modelId="{CB7CB77E-73C7-493D-B48E-EDAD32E7234B}" type="presOf" srcId="{1EBAAC22-B1C7-4763-B936-5959A4FA4FEF}" destId="{AB2A67F8-5E3F-42A2-B65D-52C434B541AB}" srcOrd="0" destOrd="0" presId="urn:microsoft.com/office/officeart/2005/8/layout/venn1"/>
    <dgm:cxn modelId="{38EDD3D1-16B1-48C9-8AF1-56F9A4ECA560}" type="presOf" srcId="{4BF64D8E-8265-4876-98A6-6CE521828130}" destId="{F8C3F8A0-FEE8-4848-863B-268E06740280}" srcOrd="0" destOrd="0" presId="urn:microsoft.com/office/officeart/2005/8/layout/venn1"/>
    <dgm:cxn modelId="{DAD0D074-8F74-4441-AF7C-3B9B5FF7A8F8}" type="presOf" srcId="{AD035DF9-04B2-4721-B198-9A5DEDED43B4}" destId="{46441E18-8986-419A-AC99-9C8324ACAADF}" srcOrd="0" destOrd="0" presId="urn:microsoft.com/office/officeart/2005/8/layout/venn1"/>
    <dgm:cxn modelId="{F57C2359-F4F9-432A-B21F-84224E330AA0}" type="presOf" srcId="{1EBAAC22-B1C7-4763-B936-5959A4FA4FEF}" destId="{420D618D-5C7E-481D-BACC-885CA07EB030}" srcOrd="1" destOrd="0" presId="urn:microsoft.com/office/officeart/2005/8/layout/venn1"/>
    <dgm:cxn modelId="{AB74793F-38F6-44B6-A797-E42D0EEA2F46}" type="presParOf" srcId="{46441E18-8986-419A-AC99-9C8324ACAADF}" destId="{F8C3F8A0-FEE8-4848-863B-268E06740280}" srcOrd="0" destOrd="0" presId="urn:microsoft.com/office/officeart/2005/8/layout/venn1"/>
    <dgm:cxn modelId="{B0A9CFFF-3925-4378-A3D0-E8FF8E656B19}" type="presParOf" srcId="{46441E18-8986-419A-AC99-9C8324ACAADF}" destId="{CD916186-8DCA-4DEA-98C3-199C951B33CC}" srcOrd="1" destOrd="0" presId="urn:microsoft.com/office/officeart/2005/8/layout/venn1"/>
    <dgm:cxn modelId="{272C8FB9-7E59-4A95-8412-46285FD741C2}" type="presParOf" srcId="{46441E18-8986-419A-AC99-9C8324ACAADF}" destId="{AB2A67F8-5E3F-42A2-B65D-52C434B541AB}" srcOrd="2" destOrd="0" presId="urn:microsoft.com/office/officeart/2005/8/layout/venn1"/>
    <dgm:cxn modelId="{10B3D11D-08D7-473D-8927-CF0C70BDE449}" type="presParOf" srcId="{46441E18-8986-419A-AC99-9C8324ACAADF}" destId="{420D618D-5C7E-481D-BACC-885CA07EB030}" srcOrd="3" destOrd="0" presId="urn:microsoft.com/office/officeart/2005/8/layout/venn1"/>
    <dgm:cxn modelId="{1A22CD80-50EF-432C-AFE5-300DEE9CADF6}" type="presParOf" srcId="{46441E18-8986-419A-AC99-9C8324ACAADF}" destId="{83B29C3D-3EF6-4140-8F77-6EE1A87584F6}" srcOrd="4" destOrd="0" presId="urn:microsoft.com/office/officeart/2005/8/layout/venn1"/>
    <dgm:cxn modelId="{A1307C19-AF62-4EC1-9FF8-66F070DBF8CF}" type="presParOf" srcId="{46441E18-8986-419A-AC99-9C8324ACAADF}" destId="{540E683C-BF04-4298-989F-C8B7357C964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3F8A0-FEE8-4848-863B-268E06740280}">
      <dsp:nvSpPr>
        <dsp:cNvPr id="0" name=""/>
        <dsp:cNvSpPr/>
      </dsp:nvSpPr>
      <dsp:spPr>
        <a:xfrm>
          <a:off x="1910951" y="349620"/>
          <a:ext cx="2721768" cy="272176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000" kern="1200" dirty="0"/>
        </a:p>
      </dsp:txBody>
      <dsp:txXfrm>
        <a:off x="2273853" y="825929"/>
        <a:ext cx="1995963" cy="1224795"/>
      </dsp:txXfrm>
    </dsp:sp>
    <dsp:sp modelId="{AB2A67F8-5E3F-42A2-B65D-52C434B541AB}">
      <dsp:nvSpPr>
        <dsp:cNvPr id="0" name=""/>
        <dsp:cNvSpPr/>
      </dsp:nvSpPr>
      <dsp:spPr>
        <a:xfrm>
          <a:off x="2635876" y="1464456"/>
          <a:ext cx="2721768" cy="272176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6500" kern="1200" dirty="0"/>
        </a:p>
      </dsp:txBody>
      <dsp:txXfrm>
        <a:off x="3468283" y="2167580"/>
        <a:ext cx="1633061" cy="1496972"/>
      </dsp:txXfrm>
    </dsp:sp>
    <dsp:sp modelId="{83B29C3D-3EF6-4140-8F77-6EE1A87584F6}">
      <dsp:nvSpPr>
        <dsp:cNvPr id="0" name=""/>
        <dsp:cNvSpPr/>
      </dsp:nvSpPr>
      <dsp:spPr>
        <a:xfrm>
          <a:off x="1300313" y="1479181"/>
          <a:ext cx="2721768" cy="272176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6500" kern="1200" dirty="0"/>
        </a:p>
      </dsp:txBody>
      <dsp:txXfrm>
        <a:off x="1556613" y="2182304"/>
        <a:ext cx="1633061" cy="1496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0.18328</cdr:x>
      <cdr:y>0</cdr:y>
    </cdr:from>
    <cdr:to>
      <cdr:x>0.79106</cdr:x>
      <cdr:y>0.12183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656184" y="0"/>
          <a:ext cx="5492202" cy="3333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hu-HU" sz="2000" b="1" dirty="0" smtClean="0"/>
            <a:t>Államadósság a GDP %-ában</a:t>
          </a:r>
          <a:endParaRPr lang="hu-HU" sz="2000" baseline="0" dirty="0"/>
        </a:p>
      </cdr:txBody>
    </cdr:sp>
  </cdr:relSizeAnchor>
  <cdr:relSizeAnchor xmlns:cdr="http://schemas.openxmlformats.org/drawingml/2006/chartDrawing">
    <cdr:from>
      <cdr:x>0.79056</cdr:x>
      <cdr:y>0.14287</cdr:y>
    </cdr:from>
    <cdr:to>
      <cdr:x>0.93344</cdr:x>
      <cdr:y>0.17145</cdr:y>
    </cdr:to>
    <cdr:sp macro="" textlink="">
      <cdr:nvSpPr>
        <cdr:cNvPr id="4" name="Egyenes összekötő 3"/>
        <cdr:cNvSpPr/>
      </cdr:nvSpPr>
      <cdr:spPr>
        <a:xfrm xmlns:a="http://schemas.openxmlformats.org/drawingml/2006/main" flipV="1">
          <a:off x="5976664" y="720080"/>
          <a:ext cx="1080120" cy="144016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accent5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0.28687</cdr:x>
      <cdr:y>0.15789</cdr:y>
    </cdr:from>
    <cdr:to>
      <cdr:x>0.58215</cdr:x>
      <cdr:y>0.48289</cdr:y>
    </cdr:to>
    <cdr:sp macro="" textlink="">
      <cdr:nvSpPr>
        <cdr:cNvPr id="7" name="Szövegdoboz 6"/>
        <cdr:cNvSpPr txBox="1"/>
      </cdr:nvSpPr>
      <cdr:spPr>
        <a:xfrm xmlns:a="http://schemas.openxmlformats.org/drawingml/2006/main">
          <a:off x="2592288" y="432048"/>
          <a:ext cx="2668296" cy="889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dirty="0" smtClean="0">
              <a:solidFill>
                <a:schemeClr val="accent1">
                  <a:lumMod val="75000"/>
                </a:schemeClr>
              </a:solidFill>
            </a:rPr>
            <a:t>Államadósság feltételezett alakulása kiigazítások nélkül</a:t>
          </a:r>
          <a:endParaRPr lang="en-GB" sz="1400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0.56667</cdr:x>
      <cdr:y>0.15</cdr:y>
    </cdr:from>
    <cdr:to>
      <cdr:x>0.775</cdr:x>
      <cdr:y>0.225</cdr:y>
    </cdr:to>
    <cdr:cxnSp macro="">
      <cdr:nvCxnSpPr>
        <cdr:cNvPr id="9" name="Egyenes összekötő nyíllal 8"/>
        <cdr:cNvCxnSpPr/>
      </cdr:nvCxnSpPr>
      <cdr:spPr>
        <a:xfrm xmlns:a="http://schemas.openxmlformats.org/drawingml/2006/main" flipV="1">
          <a:off x="4896544" y="432048"/>
          <a:ext cx="1800200" cy="216024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0.78889</cdr:x>
      <cdr:y>0.13158</cdr:y>
    </cdr:from>
    <cdr:to>
      <cdr:x>0.78889</cdr:x>
      <cdr:y>0.84211</cdr:y>
    </cdr:to>
    <cdr:cxnSp macro="">
      <cdr:nvCxnSpPr>
        <cdr:cNvPr id="5" name="Egyenes összekötő 4"/>
        <cdr:cNvCxnSpPr/>
      </cdr:nvCxnSpPr>
      <cdr:spPr>
        <a:xfrm xmlns:a="http://schemas.openxmlformats.org/drawingml/2006/main" flipV="1">
          <a:off x="7128792" y="360040"/>
          <a:ext cx="0" cy="19442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0.76147</cdr:x>
      <cdr:y>0.93974</cdr:y>
    </cdr:from>
    <cdr:to>
      <cdr:x>1</cdr:x>
      <cdr:y>1</cdr:y>
    </cdr:to>
    <cdr:sp macro="" textlink="">
      <cdr:nvSpPr>
        <cdr:cNvPr id="9" name="Szövegdoboz 1"/>
        <cdr:cNvSpPr txBox="1"/>
      </cdr:nvSpPr>
      <cdr:spPr>
        <a:xfrm xmlns:a="http://schemas.openxmlformats.org/drawingml/2006/main">
          <a:off x="6325840" y="4731320"/>
          <a:ext cx="187220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u-HU" sz="1200" i="1" dirty="0" smtClean="0"/>
            <a:t>Forrás: ÁKK</a:t>
          </a:r>
          <a:endParaRPr lang="hu-HU" sz="1200" i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0.774</cdr:x>
      <cdr:y>0.93714</cdr:y>
    </cdr:from>
    <cdr:to>
      <cdr:x>1</cdr:x>
      <cdr:y>1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6287939" y="4180428"/>
          <a:ext cx="180020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u-HU" sz="1200" i="1" dirty="0" smtClean="0">
              <a:latin typeface="+mn-lt"/>
            </a:rPr>
            <a:t>Forrás: KSH</a:t>
          </a:r>
          <a:endParaRPr lang="hu-HU" sz="1200" i="1" dirty="0">
            <a:latin typeface="+mn-lt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4" name="Egyenes összekötő 13"/>
        <cdr:cNvSpPr/>
      </cdr:nvSpPr>
      <cdr:spPr>
        <a:xfrm xmlns:a="http://schemas.openxmlformats.org/drawingml/2006/main" flipH="1" flipV="1">
          <a:off x="0" y="0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0.77602</cdr:x>
      <cdr:y>0.93714</cdr:y>
    </cdr:from>
    <cdr:to>
      <cdr:x>1</cdr:x>
      <cdr:y>1</cdr:y>
    </cdr:to>
    <cdr:sp macro="" textlink="">
      <cdr:nvSpPr>
        <cdr:cNvPr id="6" name="Szövegdoboz 1"/>
        <cdr:cNvSpPr txBox="1"/>
      </cdr:nvSpPr>
      <cdr:spPr>
        <a:xfrm xmlns:a="http://schemas.openxmlformats.org/drawingml/2006/main">
          <a:off x="6711032" y="6072088"/>
          <a:ext cx="180020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hu-HU"/>
          </a:defPPr>
          <a:lvl1pPr algn="l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r"/>
          <a:r>
            <a:rPr lang="hu-HU" sz="1200" i="1" dirty="0" smtClean="0">
              <a:latin typeface="+mn-lt"/>
            </a:rPr>
            <a:t>Forrás: MNB</a:t>
          </a:r>
          <a:endParaRPr lang="hu-HU" sz="1200" i="1" dirty="0">
            <a:latin typeface="+mn-lt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0.76522</cdr:x>
      <cdr:y>0.94039</cdr:y>
    </cdr:from>
    <cdr:to>
      <cdr:x>0.9913</cdr:x>
      <cdr:y>1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6336704" y="4543850"/>
          <a:ext cx="187220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u-HU" sz="1200" i="1" dirty="0" smtClean="0"/>
            <a:t>Forrás: KSH</a:t>
          </a:r>
          <a:endParaRPr lang="hu-HU" sz="1200" i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0.7439</cdr:x>
      <cdr:y>0.94203</cdr:y>
    </cdr:from>
    <cdr:to>
      <cdr:x>0.96585</cdr:x>
      <cdr:y>1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6275040" y="4752528"/>
          <a:ext cx="187220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hu-HU" sz="1200" i="1" dirty="0" smtClean="0"/>
            <a:t>Forrás: KSH</a:t>
          </a:r>
          <a:endParaRPr lang="hu-HU" sz="1200" i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9869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C971C6C-D806-4597-A402-F5A9032C9317}" type="datetimeFigureOut">
              <a:rPr lang="hu-HU"/>
              <a:pPr>
                <a:defRPr/>
              </a:pPr>
              <a:t>2013.09.17.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9869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1586D53-EC4B-44DD-948E-229C3451E4A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8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869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328067-0A3C-4569-B1F9-5D3195E08D39}" type="datetimeFigureOut">
              <a:rPr lang="hu-HU"/>
              <a:pPr>
                <a:defRPr/>
              </a:pPr>
              <a:t>2013.09.17.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370" y="4691023"/>
            <a:ext cx="5394960" cy="4444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869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EC9CE5-360E-4534-ABE8-654942C287E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3457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C9CE5-360E-4534-ABE8-654942C287E4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C9CE5-360E-4534-ABE8-654942C287E4}" type="slidenum">
              <a:rPr lang="hu-HU" smtClean="0"/>
              <a:pPr>
                <a:defRPr/>
              </a:pPr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C9CE5-360E-4534-ABE8-654942C287E4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sz="1100" b="1" dirty="0" smtClean="0"/>
              <a:t>Költségvetési hiány, államadósság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hu-HU" sz="1100" b="1" dirty="0" smtClean="0"/>
              <a:t>A Kormány elsődleges célja</a:t>
            </a:r>
            <a:r>
              <a:rPr lang="hu-HU" sz="1100" dirty="0" smtClean="0"/>
              <a:t>: a költségvetési hiány </a:t>
            </a:r>
            <a:r>
              <a:rPr lang="hu-HU" sz="1100" dirty="0"/>
              <a:t>és az államadósság fenntartható módon történő csökkentése, valamint a munkahelyteremtés, a foglalkoztatottság növelése. </a:t>
            </a:r>
            <a:endParaRPr lang="hu-HU" sz="110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hu-HU" sz="1100" dirty="0" smtClean="0"/>
              <a:t>Közép- </a:t>
            </a:r>
            <a:r>
              <a:rPr lang="hu-HU" sz="1100" dirty="0"/>
              <a:t>és hosszabb távon a gazdaságpolitika fő célja hogy a versenyképesség erősítésével, a foglalkoztatottság bővítésével a magyar gazdaság potenciális növekedési rátáját tartósan megemelje.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hu-HU" sz="1100" dirty="0" smtClean="0"/>
              <a:t>2010-ben </a:t>
            </a:r>
            <a:r>
              <a:rPr lang="hu-HU" sz="1100" dirty="0"/>
              <a:t>a Kormány rossz költségvetési helyzetet örökölt. A költségvetési hiány új intézkedések nélkül 2010-ben meghaladta volna a GDP 7%-át. A 7% feletti hiányt a kiadási és a bevételi oldalt egyaránt érintő konszolidáció következtében fokozatosan évről-évre csökkentette. </a:t>
            </a:r>
            <a:endParaRPr lang="hu-HU" sz="110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hu-HU" sz="1100" dirty="0" smtClean="0"/>
              <a:t>2012-ben </a:t>
            </a:r>
            <a:r>
              <a:rPr lang="hu-HU" sz="1100" dirty="0"/>
              <a:t>a kedvezőtlen konjunkturális folyamatok ellenére kiemelkedően alacsony, a </a:t>
            </a:r>
            <a:r>
              <a:rPr lang="hu-HU" sz="1100" b="1" dirty="0"/>
              <a:t>GDP mindössze 1,9%-a volt a hiány</a:t>
            </a:r>
            <a:r>
              <a:rPr lang="hu-HU" sz="1100" dirty="0"/>
              <a:t>. </a:t>
            </a:r>
            <a:endParaRPr lang="hu-HU" sz="110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hu-HU" sz="1100" dirty="0" smtClean="0"/>
              <a:t>Így </a:t>
            </a:r>
            <a:r>
              <a:rPr lang="hu-HU" sz="1100" dirty="0"/>
              <a:t>a Kormány fegyelmezett gazdaságpolitikájának eredményeként </a:t>
            </a:r>
            <a:r>
              <a:rPr lang="hu-HU" sz="1100" b="1" dirty="0"/>
              <a:t>Magyarország júniusban kikerült a 2004 óta fennálló túlzott deficit eljárás alól</a:t>
            </a:r>
            <a:r>
              <a:rPr lang="hu-HU" sz="1100" dirty="0"/>
              <a:t>.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hu-HU" sz="1100" dirty="0" smtClean="0"/>
              <a:t>A sikeres</a:t>
            </a:r>
            <a:r>
              <a:rPr lang="hu-HU" sz="1100" baseline="0" dirty="0" smtClean="0"/>
              <a:t> költségvetési konszolidáció eredményeképpen fenntartható, csökkenő pályán az államadósság:</a:t>
            </a:r>
            <a:r>
              <a:rPr lang="hu-HU" sz="1100" dirty="0" smtClean="0"/>
              <a:t> a</a:t>
            </a:r>
            <a:r>
              <a:rPr lang="hu-HU" sz="1100" baseline="0" dirty="0" smtClean="0"/>
              <a:t> </a:t>
            </a:r>
            <a:r>
              <a:rPr lang="hu-HU" sz="1100" b="1" baseline="0" dirty="0" smtClean="0"/>
              <a:t>GDP-arányos</a:t>
            </a:r>
            <a:r>
              <a:rPr lang="hu-HU" sz="1100" b="1" dirty="0" smtClean="0"/>
              <a:t> </a:t>
            </a:r>
            <a:r>
              <a:rPr lang="hu-HU" sz="1100" b="1" dirty="0"/>
              <a:t>államadósság </a:t>
            </a:r>
            <a:r>
              <a:rPr lang="hu-HU" sz="1100" dirty="0"/>
              <a:t>a 2010. második negyedév végi 85,3%-os szintjéről </a:t>
            </a:r>
            <a:r>
              <a:rPr lang="hu-HU" sz="1100" b="1" dirty="0" smtClean="0"/>
              <a:t>2012 </a:t>
            </a:r>
            <a:r>
              <a:rPr lang="hu-HU" sz="1100" b="1" dirty="0"/>
              <a:t>végére 79,2%-ra csökkent</a:t>
            </a:r>
            <a:r>
              <a:rPr lang="hu-HU" sz="1100" dirty="0" smtClean="0"/>
              <a:t>.</a:t>
            </a:r>
          </a:p>
          <a:p>
            <a:pPr algn="just"/>
            <a:r>
              <a:rPr lang="hu-HU" sz="1100" dirty="0"/>
              <a:t> </a:t>
            </a:r>
            <a:r>
              <a:rPr lang="hu-HU" sz="1100" b="1" dirty="0"/>
              <a:t>Adórendszer átalakítása a versenyképesség növelése </a:t>
            </a:r>
            <a:r>
              <a:rPr lang="hu-HU" sz="1100" b="1" dirty="0" smtClean="0"/>
              <a:t>érdekében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hu-HU" sz="1100" dirty="0"/>
              <a:t>A Kormány foglalkoztatást ösztönző gazdaságpolitikája szem előtt tartja, hogy az adóterhelés súlypontja a jövedelmeket terhelő adókról egyre inkább a fogyasztást, forgalmat terhelő adókra helyeződjön át.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hu-HU" sz="1100" dirty="0"/>
              <a:t>Az adórendszer strukturális jellegű átalakításánál lényeges szempont volt a versenyképesség növelése, a foglalkoztatás ösztönzése a munkát terhelő adók mérséklése és a kis- és közepes vállalkozások terheinek csökkentése.</a:t>
            </a:r>
          </a:p>
          <a:p>
            <a:pPr algn="just"/>
            <a:endParaRPr lang="hu-HU" sz="1100" b="1" dirty="0"/>
          </a:p>
          <a:p>
            <a:pPr algn="just"/>
            <a:endParaRPr lang="hu-HU" sz="11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C9CE5-360E-4534-ABE8-654942C287E4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8328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C9CE5-360E-4534-ABE8-654942C287E4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C9CE5-360E-4534-ABE8-654942C287E4}" type="slidenum">
              <a:rPr lang="hu-HU" smtClean="0"/>
              <a:pPr>
                <a:defRPr/>
              </a:pPr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C9CE5-360E-4534-ABE8-654942C287E4}" type="slidenum">
              <a:rPr lang="hu-HU" smtClean="0"/>
              <a:pPr>
                <a:defRPr/>
              </a:pPr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 személy átlagosan 2,1-2,6 millió forintot hozott haza 2012-ben.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C9CE5-360E-4534-ABE8-654942C287E4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C9CE5-360E-4534-ABE8-654942C287E4}" type="slidenum">
              <a:rPr lang="hu-HU" smtClean="0"/>
              <a:pPr>
                <a:defRPr/>
              </a:pPr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C9CE5-360E-4534-ABE8-654942C287E4}" type="slidenum">
              <a:rPr lang="hu-HU" smtClean="0"/>
              <a:pPr>
                <a:defRPr/>
              </a:pPr>
              <a:t>22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B2B45-F424-43B9-AB57-7615E14CF841}" type="datetimeFigureOut">
              <a:rPr lang="hu-HU"/>
              <a:pPr>
                <a:defRPr/>
              </a:pPr>
              <a:t>2013.09.17.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F68108EC-E3C0-416B-B472-69A927E3EF38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928FA-D74D-459D-A2DB-842EB4882602}" type="datetimeFigureOut">
              <a:rPr lang="hu-HU"/>
              <a:pPr>
                <a:defRPr/>
              </a:pPr>
              <a:t>2013.09.17.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3E62D-E9D6-4AF8-A257-DB2A0C1E925F}" type="datetimeFigureOut">
              <a:rPr lang="hu-HU"/>
              <a:pPr>
                <a:defRPr/>
              </a:pPr>
              <a:t>2013.09.17.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D9D6A-C04D-4F2B-8A3C-F5103ED04ADD}" type="datetimeFigureOut">
              <a:rPr lang="hu-HU"/>
              <a:pPr>
                <a:defRPr/>
              </a:pPr>
              <a:t>2013.09.17.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3CDA6-60D1-45E2-87DD-C76EC462DC7C}" type="datetimeFigureOut">
              <a:rPr lang="hu-HU"/>
              <a:pPr>
                <a:defRPr/>
              </a:pPr>
              <a:t>2013.09.17.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10224-4E5D-4A3D-8793-60EB98CA440B}" type="datetimeFigureOut">
              <a:rPr lang="hu-HU"/>
              <a:pPr>
                <a:defRPr/>
              </a:pPr>
              <a:t>2013.09.17.</a:t>
            </a:fld>
            <a:endParaRPr lang="hu-H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749A3-00B4-43D4-913D-4FE1F0191D67}" type="datetimeFigureOut">
              <a:rPr lang="hu-HU"/>
              <a:pPr>
                <a:defRPr/>
              </a:pPr>
              <a:t>2013.09.17.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0C8A-725A-4D56-BB27-60BED1E1F35B}" type="datetimeFigureOut">
              <a:rPr lang="hu-HU"/>
              <a:pPr>
                <a:defRPr/>
              </a:pPr>
              <a:t>2013.09.17.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193E9-204A-4259-92B6-162D782BA468}" type="datetimeFigureOut">
              <a:rPr lang="hu-HU"/>
              <a:pPr>
                <a:defRPr/>
              </a:pPr>
              <a:t>2013.09.17.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Cím és szerkezeti vagy szervezeti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martArt-ábra helye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CA037-D609-44CB-A31E-9DDFCEB02CE8}" type="datetimeFigureOut">
              <a:rPr lang="hu-HU"/>
              <a:pPr>
                <a:defRPr/>
              </a:pPr>
              <a:t>2013.09.17.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_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42BB67-C8DF-4C2D-87B2-C1631093C175}" type="datetimeFigureOut">
              <a:rPr lang="hu-HU"/>
              <a:pPr>
                <a:defRPr/>
              </a:pPr>
              <a:t>2013.09.17.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588647-3F85-45B7-9457-2DE323785364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2A8E35-5893-4484-BD59-70969433E923}" type="datetimeFigureOut">
              <a:rPr lang="hu-HU"/>
              <a:pPr>
                <a:defRPr/>
              </a:pPr>
              <a:t>2013.09.17.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9B9572F-B251-4649-90C6-B1BBE3F463BD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95536" y="3178175"/>
            <a:ext cx="8352928" cy="1470025"/>
          </a:xfrm>
        </p:spPr>
        <p:txBody>
          <a:bodyPr/>
          <a:lstStyle/>
          <a:p>
            <a:pPr eaLnBrk="1" hangingPunct="1"/>
            <a:r>
              <a:rPr lang="hu-HU" b="1" dirty="0" smtClean="0"/>
              <a:t>A KORMÁNYZAT SZEREPE A NÖVEKEDÉSBEN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A69765"/>
          </a:solidFill>
        </p:spPr>
        <p:txBody>
          <a:bodyPr/>
          <a:lstStyle/>
          <a:p>
            <a:pPr algn="r"/>
            <a:r>
              <a:rPr lang="hu-HU" sz="2800" dirty="0" smtClean="0"/>
              <a:t>Az adórendszer </a:t>
            </a:r>
            <a:r>
              <a:rPr lang="hu-HU" sz="2800" dirty="0"/>
              <a:t>szerkezeti </a:t>
            </a:r>
            <a:r>
              <a:rPr lang="hu-HU" sz="2800" dirty="0" smtClean="0"/>
              <a:t>változásai </a:t>
            </a:r>
            <a:br>
              <a:rPr lang="hu-HU" sz="2800" dirty="0" smtClean="0"/>
            </a:br>
            <a:r>
              <a:rPr lang="hu-HU" sz="2800" dirty="0" smtClean="0"/>
              <a:t>(</a:t>
            </a:r>
            <a:r>
              <a:rPr lang="hu-HU" sz="2800" dirty="0"/>
              <a:t>jövedelmek </a:t>
            </a:r>
            <a:r>
              <a:rPr lang="hu-HU" sz="2800" dirty="0">
                <a:sym typeface="Wingdings" pitchFamily="2" charset="2"/>
              </a:rPr>
              <a:t> fogyasztás</a:t>
            </a:r>
            <a:r>
              <a:rPr lang="hu-HU" sz="2800" dirty="0" smtClean="0">
                <a:sym typeface="Wingdings" pitchFamily="2" charset="2"/>
              </a:rPr>
              <a:t>)</a:t>
            </a:r>
            <a:endParaRPr lang="en-US" sz="2800" dirty="0" smtClean="0"/>
          </a:p>
        </p:txBody>
      </p:sp>
      <p:sp>
        <p:nvSpPr>
          <p:cNvPr id="8" name="Ellipszis 7"/>
          <p:cNvSpPr/>
          <p:nvPr/>
        </p:nvSpPr>
        <p:spPr>
          <a:xfrm>
            <a:off x="251520" y="0"/>
            <a:ext cx="1296144" cy="126876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200" dirty="0" smtClean="0">
                <a:solidFill>
                  <a:schemeClr val="tx1"/>
                </a:solidFill>
              </a:rPr>
              <a:t>Növekedés-</a:t>
            </a:r>
            <a:br>
              <a:rPr lang="hu-HU" sz="1200" dirty="0" smtClean="0">
                <a:solidFill>
                  <a:schemeClr val="tx1"/>
                </a:solidFill>
              </a:rPr>
            </a:br>
            <a:r>
              <a:rPr lang="hu-HU" sz="1200" dirty="0" smtClean="0">
                <a:solidFill>
                  <a:schemeClr val="tx1"/>
                </a:solidFill>
              </a:rPr>
              <a:t>barát adópolitika</a:t>
            </a:r>
            <a:endParaRPr lang="hu-HU" sz="1200" dirty="0">
              <a:solidFill>
                <a:schemeClr val="tx1"/>
              </a:solidFill>
            </a:endParaRPr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457200" y="1268760"/>
            <a:ext cx="8229600" cy="53285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2600" dirty="0" smtClean="0"/>
              <a:t>			</a:t>
            </a:r>
            <a:endParaRPr lang="hu-HU" sz="2800" dirty="0" smtClean="0"/>
          </a:p>
          <a:p>
            <a:pPr algn="just"/>
            <a:endParaRPr lang="hu-HU" dirty="0" smtClean="0"/>
          </a:p>
          <a:p>
            <a:endParaRPr lang="hu-HU" dirty="0"/>
          </a:p>
        </p:txBody>
      </p:sp>
      <p:graphicFrame>
        <p:nvGraphicFramePr>
          <p:cNvPr id="14" name="Diagram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805784"/>
              </p:ext>
            </p:extLst>
          </p:nvPr>
        </p:nvGraphicFramePr>
        <p:xfrm>
          <a:off x="857250" y="1266824"/>
          <a:ext cx="7891214" cy="4970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zögletes összekötő 2"/>
          <p:cNvCxnSpPr/>
          <p:nvPr/>
        </p:nvCxnSpPr>
        <p:spPr>
          <a:xfrm>
            <a:off x="8028384" y="6858000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405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A69765"/>
          </a:solidFill>
        </p:spPr>
        <p:txBody>
          <a:bodyPr/>
          <a:lstStyle/>
          <a:p>
            <a:r>
              <a:rPr lang="hu-HU" sz="2800" dirty="0"/>
              <a:t>A munkajövedelmek adóztatásának átalakítása</a:t>
            </a:r>
            <a:endParaRPr lang="en-US" sz="2800" dirty="0" smtClean="0"/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251520" y="1268760"/>
            <a:ext cx="8748463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hu-HU" sz="2600" b="1" dirty="0" smtClean="0"/>
              <a:t>Kiindulás (2010)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200" dirty="0" smtClean="0"/>
              <a:t>Marginális adókulcs </a:t>
            </a:r>
            <a:r>
              <a:rPr lang="hu-HU" sz="2200" dirty="0"/>
              <a:t>az átlagbéren: 64-67</a:t>
            </a:r>
            <a:r>
              <a:rPr lang="hu-HU" sz="2200" dirty="0" smtClean="0"/>
              <a:t>%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200" dirty="0" smtClean="0"/>
              <a:t>Régiós szinten magas </a:t>
            </a:r>
            <a:r>
              <a:rPr lang="hu-HU" sz="2200" dirty="0"/>
              <a:t>adó és járulék terhek a bérjövedelmen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200" dirty="0"/>
              <a:t>Alacsony munkaerő-piaci részvétel</a:t>
            </a:r>
          </a:p>
          <a:p>
            <a:pPr lvl="2" eaLnBrk="1" hangingPunct="1">
              <a:lnSpc>
                <a:spcPct val="90000"/>
              </a:lnSpc>
            </a:pPr>
            <a:r>
              <a:rPr lang="hu-HU" sz="1600" dirty="0" smtClean="0"/>
              <a:t>Jelentős a képzetlen </a:t>
            </a:r>
            <a:r>
              <a:rPr lang="hu-HU" sz="1600" dirty="0"/>
              <a:t>munkavállalók, idősek, fiatalok, szülőképes korú nők </a:t>
            </a:r>
            <a:r>
              <a:rPr lang="hu-HU" sz="1600" dirty="0" smtClean="0"/>
              <a:t>csoportjában</a:t>
            </a:r>
          </a:p>
          <a:p>
            <a:pPr eaLnBrk="1" hangingPunct="1">
              <a:lnSpc>
                <a:spcPct val="90000"/>
              </a:lnSpc>
            </a:pPr>
            <a:r>
              <a:rPr lang="hu-HU" sz="2600" b="1" dirty="0" smtClean="0"/>
              <a:t>Egykulcsos </a:t>
            </a:r>
            <a:r>
              <a:rPr lang="hu-HU" sz="2600" b="1" dirty="0" smtClean="0"/>
              <a:t>adórendszer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200" dirty="0" smtClean="0"/>
              <a:t>Magas hozzáadott értékű munkavállalók (</a:t>
            </a:r>
            <a:r>
              <a:rPr lang="hu-HU" sz="2200" dirty="0"/>
              <a:t>intenzív határ)</a:t>
            </a:r>
          </a:p>
          <a:p>
            <a:pPr lvl="2" eaLnBrk="1" hangingPunct="1">
              <a:lnSpc>
                <a:spcPct val="90000"/>
              </a:lnSpc>
            </a:pPr>
            <a:r>
              <a:rPr lang="hu-HU" sz="2200" dirty="0" smtClean="0"/>
              <a:t>Marginális adókulcs csökkentése </a:t>
            </a:r>
          </a:p>
          <a:p>
            <a:pPr lvl="2" eaLnBrk="1" hangingPunct="1">
              <a:lnSpc>
                <a:spcPct val="90000"/>
              </a:lnSpc>
            </a:pPr>
            <a:r>
              <a:rPr lang="hu-HU" sz="2200" dirty="0" smtClean="0"/>
              <a:t>Munkaintenzitás növelése</a:t>
            </a:r>
            <a:endParaRPr lang="hu-HU" sz="2200" dirty="0"/>
          </a:p>
          <a:p>
            <a:pPr lvl="1" eaLnBrk="1" hangingPunct="1">
              <a:lnSpc>
                <a:spcPct val="90000"/>
              </a:lnSpc>
            </a:pPr>
            <a:r>
              <a:rPr lang="hu-HU" sz="2200" dirty="0" smtClean="0"/>
              <a:t>Alacsony </a:t>
            </a:r>
            <a:r>
              <a:rPr lang="hu-HU" sz="2200" dirty="0"/>
              <a:t>aktivitású csoportok </a:t>
            </a:r>
            <a:r>
              <a:rPr lang="hu-HU" sz="2200" dirty="0" smtClean="0"/>
              <a:t>(extenzív határ)</a:t>
            </a:r>
          </a:p>
          <a:p>
            <a:pPr lvl="2" eaLnBrk="1" hangingPunct="1">
              <a:lnSpc>
                <a:spcPct val="90000"/>
              </a:lnSpc>
            </a:pPr>
            <a:r>
              <a:rPr lang="hu-HU" sz="2200" dirty="0" smtClean="0"/>
              <a:t>Célzott adókedvezmények</a:t>
            </a:r>
          </a:p>
          <a:p>
            <a:pPr lvl="2" eaLnBrk="1" hangingPunct="1">
              <a:lnSpc>
                <a:spcPct val="90000"/>
              </a:lnSpc>
            </a:pPr>
            <a:r>
              <a:rPr lang="hu-HU" sz="2200" dirty="0" smtClean="0"/>
              <a:t>Munkaerő-piaci részvéte növelése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200" dirty="0" smtClean="0"/>
              <a:t>Családi adókedvezmény</a:t>
            </a:r>
          </a:p>
          <a:p>
            <a:pPr lvl="2" eaLnBrk="1" hangingPunct="1">
              <a:lnSpc>
                <a:spcPct val="90000"/>
              </a:lnSpc>
            </a:pPr>
            <a:r>
              <a:rPr lang="hu-HU" sz="2200" dirty="0" smtClean="0"/>
              <a:t>Eltartott személyek számának figyelembe vétele</a:t>
            </a:r>
            <a:endParaRPr lang="hu-HU" sz="2200" dirty="0"/>
          </a:p>
          <a:p>
            <a:pPr lvl="2" eaLnBrk="1" hangingPunct="1">
              <a:lnSpc>
                <a:spcPct val="90000"/>
              </a:lnSpc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19409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A69765"/>
          </a:solidFill>
        </p:spPr>
        <p:txBody>
          <a:bodyPr/>
          <a:lstStyle/>
          <a:p>
            <a:r>
              <a:rPr lang="hu-HU" sz="2800" dirty="0" smtClean="0"/>
              <a:t>A vállalatok adózásának átalakulása</a:t>
            </a:r>
            <a:endParaRPr lang="en-US" sz="2800" dirty="0" smtClean="0"/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251520" y="1412776"/>
            <a:ext cx="8748463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None/>
            </a:pPr>
            <a:r>
              <a:rPr lang="hu-HU" sz="2600" b="1" dirty="0" smtClean="0"/>
              <a:t>Súlypont-eltolódás: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b="1" dirty="0" smtClean="0"/>
              <a:t>KKV-k </a:t>
            </a:r>
            <a:r>
              <a:rPr lang="hu-HU" sz="2400" b="1" dirty="0" smtClean="0"/>
              <a:t>javára (munka-intenzív termelés</a:t>
            </a:r>
            <a:r>
              <a:rPr lang="hu-HU" sz="24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200" dirty="0" smtClean="0"/>
              <a:t>Társasági adókulcs 10% (500 millió </a:t>
            </a:r>
            <a:r>
              <a:rPr lang="hu-HU" sz="2200" dirty="0"/>
              <a:t>F</a:t>
            </a:r>
            <a:r>
              <a:rPr lang="hu-HU" sz="2200" dirty="0" smtClean="0"/>
              <a:t>t-ig)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200" dirty="0" smtClean="0"/>
              <a:t>KIVA, KATA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200" dirty="0" smtClean="0"/>
              <a:t>Foglalkoztatás támogatása: Munkahelyvédelmi </a:t>
            </a:r>
            <a:r>
              <a:rPr lang="hu-HU" sz="2200" dirty="0" smtClean="0"/>
              <a:t>Akció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hu-HU" sz="2200" dirty="0"/>
          </a:p>
          <a:p>
            <a:pPr eaLnBrk="1" hangingPunct="1">
              <a:lnSpc>
                <a:spcPct val="90000"/>
              </a:lnSpc>
            </a:pPr>
            <a:r>
              <a:rPr lang="hu-HU" sz="2400" b="1" dirty="0" smtClean="0"/>
              <a:t>Export </a:t>
            </a:r>
            <a:r>
              <a:rPr lang="hu-HU" sz="2400" b="1" dirty="0" smtClean="0"/>
              <a:t>versenyképesség javítása érdekében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200" dirty="0" smtClean="0"/>
              <a:t>Adószerkezet átalakítása (jövedelemadók </a:t>
            </a:r>
            <a:r>
              <a:rPr lang="hu-HU" sz="2200" dirty="0" smtClean="0">
                <a:sym typeface="Wingdings" pitchFamily="2" charset="2"/>
              </a:rPr>
              <a:t> fogyasztási adók</a:t>
            </a:r>
            <a:r>
              <a:rPr lang="hu-HU" sz="22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200" dirty="0" smtClean="0"/>
              <a:t>Beruházási ösztönzők, adókedvezmények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200" dirty="0" smtClean="0"/>
              <a:t>Szabad vállalkozási zónák</a:t>
            </a:r>
          </a:p>
          <a:p>
            <a:pPr lvl="1" eaLnBrk="1" hangingPunct="1">
              <a:lnSpc>
                <a:spcPct val="90000"/>
              </a:lnSpc>
            </a:pPr>
            <a:endParaRPr lang="hu-HU" sz="2000" dirty="0" smtClean="0"/>
          </a:p>
          <a:p>
            <a:pPr eaLnBrk="1" hangingPunct="1">
              <a:lnSpc>
                <a:spcPct val="90000"/>
              </a:lnSpc>
            </a:pPr>
            <a:r>
              <a:rPr lang="hu-HU" sz="2400" b="1" dirty="0" smtClean="0"/>
              <a:t>Tehernövekedés: belföldi piacra termelő, jelentős piaci erővel rendelkező nagyvállalatok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194875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A69765"/>
          </a:solidFill>
        </p:spPr>
        <p:txBody>
          <a:bodyPr/>
          <a:lstStyle/>
          <a:p>
            <a:pPr algn="r"/>
            <a:r>
              <a:rPr lang="hu-HU" sz="2800" dirty="0" smtClean="0"/>
              <a:t>                   Beruházási aktivitás és termelői tevékenység élénkítését támogató intézkedések</a:t>
            </a:r>
            <a:endParaRPr lang="en-GB" sz="2800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107504" y="1268760"/>
            <a:ext cx="8748463" cy="504056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hu-HU" sz="2600" b="1" dirty="0"/>
              <a:t>Hitelezési tevékenység, </a:t>
            </a:r>
            <a:r>
              <a:rPr lang="hu-HU" sz="2600" b="1" dirty="0" smtClean="0"/>
              <a:t>finanszírozási forráshoz jutás segítése a vállalati réteg számára</a:t>
            </a:r>
            <a:endParaRPr lang="hu-HU" sz="2600" b="1" dirty="0"/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hu-HU" sz="2500" dirty="0" smtClean="0"/>
              <a:t>Széchenyi Kártya – kedvezményes beruházási, forgóeszköz, és támogatást megelőlegező hitel kkv-k számára </a:t>
            </a:r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hu-HU" sz="2500" dirty="0" smtClean="0"/>
              <a:t>MNB </a:t>
            </a:r>
            <a:r>
              <a:rPr lang="hu-HU" sz="2500" dirty="0"/>
              <a:t>Növekedési Hitel </a:t>
            </a:r>
            <a:r>
              <a:rPr lang="hu-HU" sz="2500" dirty="0" smtClean="0"/>
              <a:t>Program – kedvezményes kkv-finanszírozás – 1.0 és 2.0</a:t>
            </a:r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hu-HU" sz="2500" dirty="0" err="1" smtClean="0"/>
              <a:t>Eximbank</a:t>
            </a:r>
            <a:r>
              <a:rPr lang="hu-HU" sz="2500" dirty="0" smtClean="0"/>
              <a:t> </a:t>
            </a:r>
            <a:r>
              <a:rPr lang="hu-HU" sz="2500" dirty="0"/>
              <a:t>– </a:t>
            </a:r>
            <a:r>
              <a:rPr lang="hu-HU" sz="2500" dirty="0" smtClean="0"/>
              <a:t>exportra termelő kkv-szektor finanszírozása</a:t>
            </a:r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hu-HU" sz="2500" dirty="0" smtClean="0"/>
              <a:t>Agrárfinanszírozáshoz való hozzáférés javítása</a:t>
            </a:r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hu-HU" sz="2500" dirty="0" smtClean="0"/>
              <a:t>Alternatív finanszírozási források – pl. kockázati tőkéhez való hozzáférés javítása</a:t>
            </a:r>
            <a:endParaRPr lang="hu-HU" sz="2500" dirty="0"/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hu-HU" sz="2500" dirty="0" smtClean="0"/>
              <a:t>Alacsony </a:t>
            </a:r>
            <a:r>
              <a:rPr lang="hu-HU" sz="2500" dirty="0"/>
              <a:t>kamatkörnyezet</a:t>
            </a:r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hu-HU" sz="2500" dirty="0" smtClean="0"/>
              <a:t>Több EU-forrás allokálása a vállalati szférába a </a:t>
            </a:r>
            <a:r>
              <a:rPr lang="hu-HU" sz="2500" dirty="0"/>
              <a:t>következő programperiódusban </a:t>
            </a:r>
          </a:p>
          <a:p>
            <a:pPr eaLnBrk="1" hangingPunct="1">
              <a:lnSpc>
                <a:spcPct val="90000"/>
              </a:lnSpc>
            </a:pPr>
            <a:endParaRPr lang="hu-HU" sz="2400" dirty="0" smtClean="0"/>
          </a:p>
          <a:p>
            <a:pPr eaLnBrk="1" hangingPunct="1">
              <a:lnSpc>
                <a:spcPct val="90000"/>
              </a:lnSpc>
            </a:pPr>
            <a:endParaRPr lang="hu-HU" sz="2400" dirty="0" smtClean="0"/>
          </a:p>
          <a:p>
            <a:pPr eaLnBrk="1" hangingPunct="1">
              <a:lnSpc>
                <a:spcPct val="90000"/>
              </a:lnSpc>
            </a:pPr>
            <a:endParaRPr lang="hu-HU" sz="2400" dirty="0" smtClean="0"/>
          </a:p>
        </p:txBody>
      </p:sp>
      <p:sp>
        <p:nvSpPr>
          <p:cNvPr id="4" name="Ellipszis 3"/>
          <p:cNvSpPr/>
          <p:nvPr/>
        </p:nvSpPr>
        <p:spPr>
          <a:xfrm>
            <a:off x="232272" y="0"/>
            <a:ext cx="1224136" cy="1268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Tőke-</a:t>
            </a:r>
          </a:p>
          <a:p>
            <a:pPr algn="ctr"/>
            <a:r>
              <a:rPr lang="hu-HU" sz="1400" dirty="0" err="1" smtClean="0">
                <a:solidFill>
                  <a:schemeClr val="tx1"/>
                </a:solidFill>
              </a:rPr>
              <a:t>akkumuáció</a:t>
            </a:r>
            <a:endParaRPr lang="hu-H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5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A69765"/>
          </a:solidFill>
        </p:spPr>
        <p:txBody>
          <a:bodyPr/>
          <a:lstStyle/>
          <a:p>
            <a:r>
              <a:rPr lang="hu-HU" sz="2800" dirty="0" smtClean="0"/>
              <a:t>2013-ban megállt a beruházások zsugorodása a bővülő építőipari terméssel összhangban  </a:t>
            </a:r>
            <a:endParaRPr lang="en-GB" sz="2800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107504" y="1268760"/>
            <a:ext cx="8748463" cy="576064"/>
          </a:xfrm>
        </p:spPr>
        <p:txBody>
          <a:bodyPr>
            <a:normAutofit fontScale="77500" lnSpcReduction="20000"/>
          </a:bodyPr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hu-HU" sz="2600" b="1" dirty="0" smtClean="0"/>
              <a:t>A beruházási szerkezet alakulása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hu-HU" sz="2400" dirty="0" smtClean="0"/>
              <a:t>(2008. I. </a:t>
            </a:r>
            <a:r>
              <a:rPr lang="hu-HU" sz="2400" dirty="0" err="1" smtClean="0"/>
              <a:t>n.év</a:t>
            </a:r>
            <a:r>
              <a:rPr lang="hu-HU" sz="2400" dirty="0" smtClean="0"/>
              <a:t> – 2013. II. </a:t>
            </a:r>
            <a:r>
              <a:rPr lang="hu-HU" sz="2400" dirty="0" err="1" smtClean="0"/>
              <a:t>n.év</a:t>
            </a:r>
            <a:r>
              <a:rPr lang="hu-HU" sz="2400" dirty="0" smtClean="0"/>
              <a:t>; év/</a:t>
            </a:r>
            <a:r>
              <a:rPr lang="hu-HU" sz="2400" dirty="0" err="1" smtClean="0"/>
              <a:t>év</a:t>
            </a:r>
            <a:r>
              <a:rPr lang="hu-HU" sz="2400" dirty="0" smtClean="0"/>
              <a:t>; %)</a:t>
            </a:r>
            <a:endParaRPr lang="hu-HU" sz="2400" dirty="0"/>
          </a:p>
          <a:p>
            <a:pPr eaLnBrk="1" hangingPunct="1">
              <a:lnSpc>
                <a:spcPct val="90000"/>
              </a:lnSpc>
            </a:pPr>
            <a:endParaRPr lang="hu-HU" sz="22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hu-HU" sz="2400" dirty="0" smtClean="0"/>
          </a:p>
          <a:p>
            <a:pPr eaLnBrk="1" hangingPunct="1">
              <a:lnSpc>
                <a:spcPct val="90000"/>
              </a:lnSpc>
            </a:pPr>
            <a:endParaRPr lang="hu-HU" sz="2400" dirty="0" smtClean="0"/>
          </a:p>
        </p:txBody>
      </p:sp>
      <p:graphicFrame>
        <p:nvGraphicFramePr>
          <p:cNvPr id="6" name="Diagram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457391"/>
              </p:ext>
            </p:extLst>
          </p:nvPr>
        </p:nvGraphicFramePr>
        <p:xfrm>
          <a:off x="683568" y="1916832"/>
          <a:ext cx="7965331" cy="4406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63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A69765"/>
          </a:solidFill>
        </p:spPr>
        <p:txBody>
          <a:bodyPr/>
          <a:lstStyle/>
          <a:p>
            <a:r>
              <a:rPr lang="hu-HU" sz="2800" dirty="0" smtClean="0"/>
              <a:t> Bár a nemzetgazdasági beruházási ráta alacsony, az exportáló vállalatok beruházási aktivitása az élmezőnyben van a régiós országok között</a:t>
            </a:r>
            <a:endParaRPr lang="en-GB" sz="2800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107504" y="1268760"/>
            <a:ext cx="8748463" cy="504056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hu-HU" sz="2400" dirty="0" smtClean="0"/>
          </a:p>
          <a:p>
            <a:pPr eaLnBrk="1" hangingPunct="1">
              <a:lnSpc>
                <a:spcPct val="90000"/>
              </a:lnSpc>
            </a:pPr>
            <a:endParaRPr lang="hu-HU" sz="2400" dirty="0" smtClean="0"/>
          </a:p>
          <a:p>
            <a:pPr eaLnBrk="1" hangingPunct="1">
              <a:lnSpc>
                <a:spcPct val="90000"/>
              </a:lnSpc>
            </a:pPr>
            <a:endParaRPr lang="hu-HU" sz="2400" dirty="0" smtClean="0"/>
          </a:p>
        </p:txBody>
      </p:sp>
      <p:graphicFrame>
        <p:nvGraphicFramePr>
          <p:cNvPr id="5" name="Diagram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499963"/>
              </p:ext>
            </p:extLst>
          </p:nvPr>
        </p:nvGraphicFramePr>
        <p:xfrm>
          <a:off x="683568" y="1268760"/>
          <a:ext cx="8037339" cy="5126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807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A69765"/>
          </a:solidFill>
        </p:spPr>
        <p:txBody>
          <a:bodyPr/>
          <a:lstStyle/>
          <a:p>
            <a:pPr algn="r"/>
            <a:r>
              <a:rPr lang="hu-HU" sz="2800" dirty="0" smtClean="0"/>
              <a:t>	Humán tőke fejlesztésére irányuló programok, intézkedések</a:t>
            </a:r>
            <a:endParaRPr lang="en-GB" sz="2800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107504" y="1124744"/>
            <a:ext cx="8748463" cy="5733256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hu-HU" sz="2600" b="1" dirty="0" smtClean="0"/>
              <a:t>Foglalkoztatottság növelése –már rövid távon is érzékelhető hatások:</a:t>
            </a:r>
            <a:endParaRPr lang="hu-HU" sz="2600" b="1" dirty="0"/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hu-HU" sz="2200" dirty="0" smtClean="0"/>
              <a:t>Munkahelyvédelmi </a:t>
            </a:r>
            <a:r>
              <a:rPr lang="hu-HU" sz="2200" dirty="0"/>
              <a:t>akcióterv - új munkahelyek létrehozása és a meglévők megőrzése</a:t>
            </a:r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hu-HU" sz="2200" dirty="0"/>
              <a:t>A munkavállalást ösztönző eszközrendszer átalakítása</a:t>
            </a:r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hu-HU" sz="2200" dirty="0"/>
              <a:t>Fiatalkori munkanélküliséget csökkentő intézkedéscsomag</a:t>
            </a:r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hu-HU" sz="2200" dirty="0"/>
              <a:t>A hátrányos helyzetűek vállalkozóvá válásának segítése</a:t>
            </a:r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hu-HU" sz="2200" dirty="0"/>
              <a:t>Nők foglalkoztatásának támogatása, </a:t>
            </a:r>
            <a:r>
              <a:rPr lang="hu-HU" sz="2200" dirty="0" smtClean="0"/>
              <a:t>aktív munkaerő-piaci programok</a:t>
            </a:r>
          </a:p>
          <a:p>
            <a:pPr marL="0" lvl="1" indent="0" algn="just" eaLnBrk="1" hangingPunct="1">
              <a:lnSpc>
                <a:spcPct val="90000"/>
              </a:lnSpc>
              <a:buNone/>
            </a:pPr>
            <a:r>
              <a:rPr lang="hu-HU" sz="2600" b="1" dirty="0" smtClean="0"/>
              <a:t>Humán tőke fejlesztése – hosszú távú hatások:</a:t>
            </a:r>
            <a:endParaRPr lang="hu-HU" sz="2600" dirty="0"/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hu-HU" sz="2200" dirty="0"/>
              <a:t>Közszolgálati és pedagógus </a:t>
            </a:r>
            <a:r>
              <a:rPr lang="hu-HU" sz="2200" dirty="0" smtClean="0"/>
              <a:t>életpályamodellek</a:t>
            </a:r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hu-HU" sz="2200" dirty="0" smtClean="0"/>
              <a:t>Új </a:t>
            </a:r>
            <a:r>
              <a:rPr lang="hu-HU" sz="2200" dirty="0"/>
              <a:t>szakképzési és felnőttképzési </a:t>
            </a:r>
            <a:r>
              <a:rPr lang="hu-HU" sz="2200" dirty="0" smtClean="0"/>
              <a:t>rendszer</a:t>
            </a:r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hu-HU" sz="2200" dirty="0"/>
              <a:t>F</a:t>
            </a:r>
            <a:r>
              <a:rPr lang="hu-HU" sz="2200" dirty="0" smtClean="0"/>
              <a:t>elsőoktatási reform</a:t>
            </a:r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hu-HU" sz="2200" dirty="0" smtClean="0"/>
              <a:t>Népesedési program</a:t>
            </a:r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hu-HU" sz="2200" dirty="0" smtClean="0"/>
              <a:t>Társadalmi felzárkózás biztosítása </a:t>
            </a:r>
            <a:endParaRPr lang="hu-HU" sz="2200" dirty="0"/>
          </a:p>
          <a:p>
            <a:pPr eaLnBrk="1" hangingPunct="1">
              <a:lnSpc>
                <a:spcPct val="90000"/>
              </a:lnSpc>
            </a:pPr>
            <a:endParaRPr lang="hu-HU" sz="2400" dirty="0" smtClean="0"/>
          </a:p>
          <a:p>
            <a:pPr eaLnBrk="1" hangingPunct="1">
              <a:lnSpc>
                <a:spcPct val="90000"/>
              </a:lnSpc>
            </a:pPr>
            <a:endParaRPr lang="hu-HU" sz="2400" dirty="0" smtClean="0"/>
          </a:p>
        </p:txBody>
      </p:sp>
      <p:sp>
        <p:nvSpPr>
          <p:cNvPr id="5" name="Ellipszis 4"/>
          <p:cNvSpPr/>
          <p:nvPr/>
        </p:nvSpPr>
        <p:spPr>
          <a:xfrm>
            <a:off x="323528" y="16272"/>
            <a:ext cx="1115616" cy="11247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Munka- piac</a:t>
            </a:r>
            <a:endParaRPr lang="hu-H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33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A69765"/>
          </a:solidFill>
        </p:spPr>
        <p:txBody>
          <a:bodyPr/>
          <a:lstStyle/>
          <a:p>
            <a:r>
              <a:rPr lang="hu-HU" sz="2800" dirty="0" smtClean="0"/>
              <a:t>A foglalkoztatottság és az aktivitás jelentősen meghaladja a válság előtti szintet, a munkanélküliség ráta közel négy éves mélypontra süllyedt</a:t>
            </a:r>
            <a:endParaRPr lang="en-GB" sz="2800" dirty="0" smtClean="0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4105789"/>
              </p:ext>
            </p:extLst>
          </p:nvPr>
        </p:nvGraphicFramePr>
        <p:xfrm>
          <a:off x="323528" y="1412776"/>
          <a:ext cx="8280920" cy="4831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382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40768"/>
          </a:xfrm>
          <a:solidFill>
            <a:srgbClr val="A69765"/>
          </a:solidFill>
        </p:spPr>
        <p:txBody>
          <a:bodyPr/>
          <a:lstStyle/>
          <a:p>
            <a:r>
              <a:rPr lang="hu-HU" sz="2400" dirty="0" smtClean="0">
                <a:latin typeface="+mn-lt"/>
                <a:cs typeface="Times New Roman" pitchFamily="18" charset="0"/>
              </a:rPr>
              <a:t/>
            </a:r>
            <a:br>
              <a:rPr lang="hu-HU" sz="2400" dirty="0" smtClean="0">
                <a:latin typeface="+mn-lt"/>
                <a:cs typeface="Times New Roman" pitchFamily="18" charset="0"/>
              </a:rPr>
            </a:br>
            <a:r>
              <a:rPr lang="hu-HU" sz="2400" dirty="0" smtClean="0">
                <a:latin typeface="+mn-lt"/>
                <a:cs typeface="Times New Roman" pitchFamily="18" charset="0"/>
              </a:rPr>
              <a:t>A </a:t>
            </a:r>
            <a:r>
              <a:rPr lang="hu-HU" sz="2400" dirty="0">
                <a:latin typeface="+mn-lt"/>
                <a:cs typeface="Times New Roman" pitchFamily="18" charset="0"/>
              </a:rPr>
              <a:t>foglalkoztatottak számának 2010. </a:t>
            </a:r>
            <a:r>
              <a:rPr lang="hu-HU" sz="2400" dirty="0" smtClean="0">
                <a:latin typeface="+mn-lt"/>
                <a:cs typeface="Times New Roman" pitchFamily="18" charset="0"/>
              </a:rPr>
              <a:t>II. </a:t>
            </a:r>
            <a:r>
              <a:rPr lang="hu-HU" sz="2400" dirty="0" err="1" smtClean="0">
                <a:latin typeface="+mn-lt"/>
                <a:cs typeface="Times New Roman" pitchFamily="18" charset="0"/>
              </a:rPr>
              <a:t>n.éve</a:t>
            </a:r>
            <a:r>
              <a:rPr lang="hu-HU" sz="2400" dirty="0" smtClean="0">
                <a:latin typeface="+mn-lt"/>
                <a:cs typeface="Times New Roman" pitchFamily="18" charset="0"/>
              </a:rPr>
              <a:t> </a:t>
            </a:r>
            <a:r>
              <a:rPr lang="hu-HU" sz="2400" dirty="0">
                <a:latin typeface="+mn-lt"/>
                <a:cs typeface="Times New Roman" pitchFamily="18" charset="0"/>
              </a:rPr>
              <a:t>óta tartó növekedéséhez legnagyobb mértékben a közfoglalkoztatástól szűrt belföldi foglalkoztatás emelkedése járult hozzá </a:t>
            </a:r>
            <a:r>
              <a:rPr lang="hu-HU" sz="2800" dirty="0" smtClean="0">
                <a:latin typeface="+mn-lt"/>
                <a:cs typeface="Times New Roman" pitchFamily="18" charset="0"/>
              </a:rPr>
              <a:t/>
            </a:r>
            <a:br>
              <a:rPr lang="hu-HU" sz="2800" dirty="0" smtClean="0">
                <a:latin typeface="+mn-lt"/>
                <a:cs typeface="Times New Roman" pitchFamily="18" charset="0"/>
              </a:rPr>
            </a:br>
            <a:r>
              <a:rPr lang="hu-HU" sz="2000" dirty="0" smtClean="0">
                <a:latin typeface="+mn-lt"/>
                <a:cs typeface="Times New Roman" pitchFamily="18" charset="0"/>
              </a:rPr>
              <a:t>(</a:t>
            </a:r>
            <a:r>
              <a:rPr lang="hu-HU" sz="2000" dirty="0">
                <a:latin typeface="+mn-lt"/>
                <a:cs typeface="Times New Roman" pitchFamily="18" charset="0"/>
              </a:rPr>
              <a:t>152,5 ezer fős növekedésből 62,1 ezer fő</a:t>
            </a:r>
            <a:r>
              <a:rPr lang="hu-HU" sz="2000" dirty="0" smtClean="0">
                <a:latin typeface="+mn-lt"/>
                <a:cs typeface="Times New Roman" pitchFamily="18" charset="0"/>
              </a:rPr>
              <a:t>)</a:t>
            </a: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200" dirty="0">
                <a:latin typeface="Times New Roman" pitchFamily="18" charset="0"/>
                <a:cs typeface="Times New Roman" pitchFamily="18" charset="0"/>
              </a:rPr>
            </a:br>
            <a:endParaRPr lang="en-GB" sz="2800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0" y="2060848"/>
            <a:ext cx="8748463" cy="4320480"/>
          </a:xfrm>
        </p:spPr>
        <p:txBody>
          <a:bodyPr/>
          <a:lstStyle/>
          <a:p>
            <a:pPr marL="457200" lvl="1" indent="0" algn="just" eaLnBrk="1" hangingPunct="1">
              <a:lnSpc>
                <a:spcPct val="90000"/>
              </a:lnSpc>
              <a:buNone/>
            </a:pPr>
            <a:endParaRPr lang="hu-HU" sz="2500" dirty="0" smtClean="0"/>
          </a:p>
          <a:p>
            <a:pPr eaLnBrk="1" hangingPunct="1">
              <a:lnSpc>
                <a:spcPct val="90000"/>
              </a:lnSpc>
            </a:pPr>
            <a:endParaRPr lang="hu-HU" sz="2400" dirty="0" smtClean="0"/>
          </a:p>
        </p:txBody>
      </p:sp>
      <p:graphicFrame>
        <p:nvGraphicFramePr>
          <p:cNvPr id="4" name="Tartalom hely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7143716"/>
              </p:ext>
            </p:extLst>
          </p:nvPr>
        </p:nvGraphicFramePr>
        <p:xfrm>
          <a:off x="457200" y="1340768"/>
          <a:ext cx="843528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669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A69765"/>
          </a:solidFill>
        </p:spPr>
        <p:txBody>
          <a:bodyPr/>
          <a:lstStyle/>
          <a:p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600" dirty="0" smtClean="0"/>
              <a:t>Az elmúlt </a:t>
            </a:r>
            <a:r>
              <a:rPr lang="hu-HU" sz="2600" dirty="0"/>
              <a:t>években nőtt a külföldön munkát vállaló magyarok száma, közben </a:t>
            </a:r>
            <a:r>
              <a:rPr lang="hu-HU" sz="2600" dirty="0" smtClean="0"/>
              <a:t>növekedett </a:t>
            </a:r>
            <a:r>
              <a:rPr lang="hu-HU" sz="2600" dirty="0"/>
              <a:t>az általuk hazautalt </a:t>
            </a:r>
            <a:r>
              <a:rPr lang="hu-HU" sz="2600" dirty="0" smtClean="0"/>
              <a:t>jövedelem összege </a:t>
            </a:r>
            <a:r>
              <a:rPr lang="hu-HU" sz="2800" dirty="0"/>
              <a:t/>
            </a:r>
            <a:br>
              <a:rPr lang="hu-HU" sz="2800" dirty="0"/>
            </a:br>
            <a:endParaRPr lang="en-GB" sz="2800" dirty="0" smtClean="0"/>
          </a:p>
        </p:txBody>
      </p:sp>
      <p:graphicFrame>
        <p:nvGraphicFramePr>
          <p:cNvPr id="4" name="Diagram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772728"/>
              </p:ext>
            </p:extLst>
          </p:nvPr>
        </p:nvGraphicFramePr>
        <p:xfrm>
          <a:off x="467544" y="1556792"/>
          <a:ext cx="7891147" cy="4191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zövegdoboz 1"/>
          <p:cNvSpPr txBox="1"/>
          <p:nvPr/>
        </p:nvSpPr>
        <p:spPr>
          <a:xfrm>
            <a:off x="6660232" y="6021288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200" i="1" dirty="0" smtClean="0">
                <a:latin typeface="+mn-lt"/>
              </a:rPr>
              <a:t>Forrás: MNB</a:t>
            </a:r>
            <a:endParaRPr lang="hu-HU" sz="12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516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A69765"/>
          </a:solidFill>
        </p:spPr>
        <p:txBody>
          <a:bodyPr/>
          <a:lstStyle/>
          <a:p>
            <a:r>
              <a:rPr lang="hu-HU" sz="3600" dirty="0" smtClean="0"/>
              <a:t>Tartalom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467543" y="1988840"/>
            <a:ext cx="8424937" cy="4536504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hu-HU" dirty="0" smtClean="0"/>
              <a:t>A növekedés örökölt gátjai és eredmények</a:t>
            </a:r>
          </a:p>
          <a:p>
            <a:pPr algn="just" eaLnBrk="1" hangingPunct="1">
              <a:lnSpc>
                <a:spcPct val="90000"/>
              </a:lnSpc>
            </a:pPr>
            <a:endParaRPr lang="hu-HU" dirty="0" smtClean="0"/>
          </a:p>
          <a:p>
            <a:pPr algn="just" eaLnBrk="1" hangingPunct="1">
              <a:lnSpc>
                <a:spcPct val="90000"/>
              </a:lnSpc>
            </a:pPr>
            <a:r>
              <a:rPr lang="hu-HU" dirty="0" smtClean="0"/>
              <a:t>A kiegyensúlyozott gazdasági növekedést megalapozó intézkedések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A69765"/>
          </a:solidFill>
        </p:spPr>
        <p:txBody>
          <a:bodyPr/>
          <a:lstStyle/>
          <a:p>
            <a:pPr algn="r"/>
            <a:r>
              <a:rPr lang="hu-HU" sz="2800" dirty="0" smtClean="0"/>
              <a:t>	Termelékenység javítására irányuló programok, intézkedések</a:t>
            </a:r>
            <a:endParaRPr lang="en-GB" sz="2800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107504" y="1196752"/>
            <a:ext cx="8748463" cy="5112568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hu-HU" sz="2600" b="1" dirty="0" smtClean="0"/>
              <a:t>Innovációs potenciál és termelékenység javítása: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sz="2400" dirty="0" smtClean="0"/>
              <a:t>Kutatás-fejlesztési </a:t>
            </a:r>
            <a:r>
              <a:rPr lang="hu-HU" sz="2400" dirty="0"/>
              <a:t>és innovációs tevékenységek átfogó ösztönzési </a:t>
            </a:r>
            <a:r>
              <a:rPr lang="hu-HU" sz="2400" dirty="0" smtClean="0"/>
              <a:t>rendszere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sz="2400" dirty="0" smtClean="0"/>
              <a:t>Állami és magán K+F befektetések szintjének emelése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sz="2400" dirty="0" smtClean="0"/>
              <a:t>Ágazati </a:t>
            </a:r>
            <a:r>
              <a:rPr lang="hu-HU" sz="2400" dirty="0"/>
              <a:t>innovatív célokat támogató </a:t>
            </a:r>
            <a:r>
              <a:rPr lang="hu-HU" sz="2400" dirty="0" smtClean="0"/>
              <a:t>intézkedések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sz="2400" dirty="0" smtClean="0"/>
              <a:t>Magas hozzáadott értéket termelő külföldi befektetések ösztönzése – kiemelt ágazatok (járműipar, vegyipar, biotechnológia stb.)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sz="2400" dirty="0" err="1" smtClean="0"/>
              <a:t>Spillover</a:t>
            </a:r>
            <a:r>
              <a:rPr lang="hu-HU" sz="2400" dirty="0" smtClean="0"/>
              <a:t> </a:t>
            </a:r>
            <a:r>
              <a:rPr lang="hu-HU" sz="2400" dirty="0"/>
              <a:t>hatások </a:t>
            </a:r>
            <a:r>
              <a:rPr lang="hu-HU" sz="2400" dirty="0" err="1"/>
              <a:t>maximalizása</a:t>
            </a:r>
            <a:r>
              <a:rPr lang="hu-HU" sz="2400" dirty="0"/>
              <a:t> </a:t>
            </a:r>
            <a:r>
              <a:rPr lang="hu-HU" sz="2400" dirty="0" smtClean="0"/>
              <a:t>következtében </a:t>
            </a:r>
            <a:r>
              <a:rPr lang="hu-HU" sz="2400" dirty="0"/>
              <a:t>a technológiai fejlődésen keresztül a termelékenység is jobban nő </a:t>
            </a:r>
            <a:r>
              <a:rPr lang="hu-HU" sz="2400" dirty="0" smtClean="0"/>
              <a:t>- a HITA  </a:t>
            </a:r>
            <a:r>
              <a:rPr lang="hu-HU" sz="2400" dirty="0"/>
              <a:t>tevékenysége és </a:t>
            </a:r>
            <a:r>
              <a:rPr lang="hu-HU" sz="2400" dirty="0" smtClean="0"/>
              <a:t>a stratégiai </a:t>
            </a:r>
            <a:r>
              <a:rPr lang="hu-HU" sz="2400" dirty="0"/>
              <a:t>megállapodások </a:t>
            </a:r>
            <a:r>
              <a:rPr lang="hu-HU" sz="2400" dirty="0" smtClean="0"/>
              <a:t>által</a:t>
            </a:r>
            <a:r>
              <a:rPr lang="hu-HU" sz="2400" dirty="0"/>
              <a:t> </a:t>
            </a:r>
            <a:r>
              <a:rPr lang="hu-HU" sz="2400" dirty="0" smtClean="0"/>
              <a:t>ezen hatások fokozhatóak </a:t>
            </a:r>
            <a:r>
              <a:rPr lang="hu-HU" sz="2400" i="1" dirty="0" smtClean="0"/>
              <a:t>(immár 30 stratégiai megállapodás került megkötésre)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sz="2400" dirty="0"/>
              <a:t>Üzleti környezet fejlesztése, adminisztratív terhek csökkentése</a:t>
            </a:r>
          </a:p>
          <a:p>
            <a:pPr algn="just" eaLnBrk="1" hangingPunct="1">
              <a:lnSpc>
                <a:spcPct val="90000"/>
              </a:lnSpc>
            </a:pPr>
            <a:endParaRPr lang="hu-HU" sz="2400" dirty="0" smtClean="0"/>
          </a:p>
          <a:p>
            <a:pPr algn="just" eaLnBrk="1" hangingPunct="1">
              <a:lnSpc>
                <a:spcPct val="90000"/>
              </a:lnSpc>
            </a:pPr>
            <a:endParaRPr lang="hu-HU" sz="2400" dirty="0" smtClean="0"/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hu-HU" sz="2400" dirty="0"/>
          </a:p>
          <a:p>
            <a:pPr algn="just" eaLnBrk="1" hangingPunct="1">
              <a:lnSpc>
                <a:spcPct val="90000"/>
              </a:lnSpc>
            </a:pPr>
            <a:endParaRPr lang="hu-HU" sz="2400" dirty="0" smtClean="0"/>
          </a:p>
          <a:p>
            <a:pPr algn="just" eaLnBrk="1" hangingPunct="1">
              <a:lnSpc>
                <a:spcPct val="90000"/>
              </a:lnSpc>
            </a:pPr>
            <a:endParaRPr lang="hu-HU" sz="2400" b="1" dirty="0"/>
          </a:p>
          <a:p>
            <a:pPr eaLnBrk="1" hangingPunct="1">
              <a:lnSpc>
                <a:spcPct val="90000"/>
              </a:lnSpc>
            </a:pPr>
            <a:endParaRPr lang="hu-HU" sz="2400" dirty="0" smtClean="0"/>
          </a:p>
          <a:p>
            <a:pPr eaLnBrk="1" hangingPunct="1">
              <a:lnSpc>
                <a:spcPct val="90000"/>
              </a:lnSpc>
            </a:pPr>
            <a:endParaRPr lang="hu-HU" sz="2400" dirty="0" smtClean="0"/>
          </a:p>
        </p:txBody>
      </p:sp>
      <p:sp>
        <p:nvSpPr>
          <p:cNvPr id="4" name="Ellipszis 3"/>
          <p:cNvSpPr/>
          <p:nvPr/>
        </p:nvSpPr>
        <p:spPr>
          <a:xfrm>
            <a:off x="179512" y="1"/>
            <a:ext cx="1224136" cy="119675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err="1" smtClean="0">
                <a:solidFill>
                  <a:schemeClr val="tx1"/>
                </a:solidFill>
              </a:rPr>
              <a:t>Termelé-</a:t>
            </a:r>
            <a:endParaRPr lang="hu-HU" sz="1400" dirty="0" smtClean="0">
              <a:solidFill>
                <a:schemeClr val="tx1"/>
              </a:solidFill>
            </a:endParaRPr>
          </a:p>
          <a:p>
            <a:pPr algn="ctr"/>
            <a:r>
              <a:rPr lang="hu-HU" sz="1400" dirty="0" err="1" smtClean="0">
                <a:solidFill>
                  <a:schemeClr val="tx1"/>
                </a:solidFill>
              </a:rPr>
              <a:t>kenység</a:t>
            </a:r>
            <a:endParaRPr lang="hu-HU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21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68760"/>
          </a:xfrm>
          <a:solidFill>
            <a:srgbClr val="A69765"/>
          </a:solidFill>
        </p:spPr>
        <p:txBody>
          <a:bodyPr/>
          <a:lstStyle/>
          <a:p>
            <a:pPr algn="r"/>
            <a:r>
              <a:rPr lang="hu-HU" sz="2800" dirty="0" smtClean="0"/>
              <a:t>		A háztartások keresletének élénkülését, ezen 	keresztül közvetlenül a GDP-növekedést támogató tényezők rövid távon </a:t>
            </a:r>
            <a:endParaRPr lang="en-GB" sz="2800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0" y="1196752"/>
            <a:ext cx="9036496" cy="5184576"/>
          </a:xfrm>
        </p:spPr>
        <p:txBody>
          <a:bodyPr/>
          <a:lstStyle/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hu-HU" sz="2500" dirty="0" smtClean="0"/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hu-HU" sz="2500" dirty="0" smtClean="0"/>
              <a:t>Növekvő foglalkoztatottság – növekvő bértömeg</a:t>
            </a:r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hu-HU" sz="2500" dirty="0" smtClean="0"/>
              <a:t>Reálbérek és reáljövedelmek emelkedése</a:t>
            </a:r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hu-HU" sz="2500" dirty="0" smtClean="0"/>
              <a:t>Pedagógus béremelés</a:t>
            </a:r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hu-HU" sz="2500" dirty="0" smtClean="0"/>
              <a:t>Devizahitelesek terheinek enyhítése </a:t>
            </a:r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hu-HU" sz="2500" dirty="0" smtClean="0"/>
              <a:t>Rezsicsökkentés</a:t>
            </a:r>
          </a:p>
          <a:p>
            <a:pPr lvl="1" algn="just" eaLnBrk="1" hangingPunct="1">
              <a:lnSpc>
                <a:spcPct val="90000"/>
              </a:lnSpc>
              <a:buNone/>
            </a:pPr>
            <a:r>
              <a:rPr lang="hu-HU" sz="2500" dirty="0" smtClean="0"/>
              <a:t> </a:t>
            </a:r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hu-HU" sz="2500" dirty="0" smtClean="0"/>
              <a:t>A háztartások elkölthető jövedelme nő</a:t>
            </a:r>
          </a:p>
          <a:p>
            <a:pPr lvl="1" algn="just" eaLnBrk="1" hangingPunct="1">
              <a:lnSpc>
                <a:spcPct val="90000"/>
              </a:lnSpc>
              <a:buNone/>
            </a:pPr>
            <a:endParaRPr lang="hu-HU" sz="2500" dirty="0" smtClean="0"/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hu-HU" sz="2500" dirty="0" smtClean="0"/>
              <a:t>Óvatossági </a:t>
            </a:r>
            <a:r>
              <a:rPr lang="hu-HU" sz="2500" dirty="0"/>
              <a:t>motívumok és mérlegalkalmazkodás </a:t>
            </a:r>
            <a:r>
              <a:rPr lang="hu-HU" sz="2500" dirty="0" smtClean="0"/>
              <a:t>enyhülése, a fogyasztói bizalom folyamatos emelkedése</a:t>
            </a:r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hu-HU" sz="2500" dirty="0"/>
          </a:p>
          <a:p>
            <a:pPr marL="457200" lvl="1" indent="0" algn="just" eaLnBrk="1" hangingPunct="1">
              <a:lnSpc>
                <a:spcPct val="90000"/>
              </a:lnSpc>
              <a:buNone/>
            </a:pPr>
            <a:endParaRPr lang="hu-HU" sz="2500" dirty="0" smtClean="0"/>
          </a:p>
          <a:p>
            <a:pPr eaLnBrk="1" hangingPunct="1">
              <a:lnSpc>
                <a:spcPct val="90000"/>
              </a:lnSpc>
            </a:pPr>
            <a:endParaRPr lang="hu-HU" sz="2400" dirty="0" smtClean="0"/>
          </a:p>
        </p:txBody>
      </p:sp>
      <p:sp>
        <p:nvSpPr>
          <p:cNvPr id="4" name="Ellipszis 3"/>
          <p:cNvSpPr/>
          <p:nvPr/>
        </p:nvSpPr>
        <p:spPr>
          <a:xfrm>
            <a:off x="179512" y="116632"/>
            <a:ext cx="1152128" cy="11772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Kereslet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8" name="Lefelé nyíl 7"/>
          <p:cNvSpPr/>
          <p:nvPr/>
        </p:nvSpPr>
        <p:spPr>
          <a:xfrm>
            <a:off x="1619672" y="4581128"/>
            <a:ext cx="360040" cy="360040"/>
          </a:xfrm>
          <a:prstGeom prst="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Lefelé nyíl 8"/>
          <p:cNvSpPr/>
          <p:nvPr/>
        </p:nvSpPr>
        <p:spPr>
          <a:xfrm>
            <a:off x="1619672" y="3717032"/>
            <a:ext cx="360040" cy="360040"/>
          </a:xfrm>
          <a:prstGeom prst="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A69765"/>
          </a:solidFill>
        </p:spPr>
        <p:txBody>
          <a:bodyPr/>
          <a:lstStyle/>
          <a:p>
            <a:r>
              <a:rPr lang="hu-HU" sz="2800" dirty="0" smtClean="0"/>
              <a:t>A fogyasztói bizalom az év elejétől fogva emelkedik</a:t>
            </a:r>
            <a:endParaRPr lang="en-GB" sz="2800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0" y="1196752"/>
            <a:ext cx="9036496" cy="5184576"/>
          </a:xfrm>
        </p:spPr>
        <p:txBody>
          <a:bodyPr/>
          <a:lstStyle/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hu-HU" sz="2500" dirty="0"/>
          </a:p>
          <a:p>
            <a:pPr marL="457200" lvl="1" indent="0" algn="just" eaLnBrk="1" hangingPunct="1">
              <a:lnSpc>
                <a:spcPct val="90000"/>
              </a:lnSpc>
              <a:buNone/>
            </a:pPr>
            <a:endParaRPr lang="hu-HU" sz="2500" dirty="0" smtClean="0"/>
          </a:p>
          <a:p>
            <a:pPr eaLnBrk="1" hangingPunct="1">
              <a:lnSpc>
                <a:spcPct val="90000"/>
              </a:lnSpc>
            </a:pPr>
            <a:endParaRPr lang="hu-HU" sz="2400" dirty="0" smtClean="0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8031442"/>
              </p:ext>
            </p:extLst>
          </p:nvPr>
        </p:nvGraphicFramePr>
        <p:xfrm>
          <a:off x="611560" y="1340767"/>
          <a:ext cx="7632848" cy="4819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6228184" y="602128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200" i="1" dirty="0" smtClean="0">
                <a:latin typeface="+mn-lt"/>
              </a:rPr>
              <a:t>Forrás: GKI</a:t>
            </a:r>
            <a:endParaRPr lang="hu-HU" sz="12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245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A69765"/>
          </a:solidFill>
        </p:spPr>
        <p:txBody>
          <a:bodyPr/>
          <a:lstStyle/>
          <a:p>
            <a:r>
              <a:rPr lang="hu-HU" sz="2600" dirty="0" smtClean="0"/>
              <a:t>A kedvezőtlen külső környezet és egyedi hatások miatt bekövetkezett 2012-es recessziót követően 2013-ban már beindult a gazdasági növekedés, alacsony inflációs környezetben</a:t>
            </a:r>
            <a:endParaRPr lang="en-GB" sz="2600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107504" y="1196752"/>
            <a:ext cx="8748463" cy="5328592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None/>
            </a:pPr>
            <a:endParaRPr lang="hu-HU" sz="2400" b="1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hu-HU" sz="2400" dirty="0" smtClean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573501"/>
              </p:ext>
            </p:extLst>
          </p:nvPr>
        </p:nvGraphicFramePr>
        <p:xfrm>
          <a:off x="251520" y="1484784"/>
          <a:ext cx="8496945" cy="32129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5917"/>
                <a:gridCol w="1087558"/>
                <a:gridCol w="457918"/>
                <a:gridCol w="2461316"/>
                <a:gridCol w="1411918"/>
                <a:gridCol w="712318"/>
              </a:tblGrid>
              <a:tr h="45262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hu-HU" sz="2000" b="1" u="none" strike="noStrike" dirty="0" smtClean="0">
                          <a:effectLst/>
                          <a:latin typeface="+mn-lt"/>
                        </a:rPr>
                        <a:t>2013.</a:t>
                      </a:r>
                      <a:r>
                        <a:rPr lang="hu-HU" sz="2000" b="1" u="none" strike="noStrike" baseline="0" dirty="0" smtClean="0">
                          <a:effectLst/>
                          <a:latin typeface="+mn-lt"/>
                        </a:rPr>
                        <a:t> II. negyedév;</a:t>
                      </a:r>
                      <a:r>
                        <a:rPr lang="hu-HU" sz="2000" b="1" u="none" strike="noStrike" dirty="0" smtClean="0">
                          <a:effectLst/>
                          <a:latin typeface="+mn-lt"/>
                        </a:rPr>
                        <a:t> év/</a:t>
                      </a:r>
                      <a:r>
                        <a:rPr lang="hu-HU" sz="2000" b="1" u="none" strike="noStrike" dirty="0" err="1" smtClean="0">
                          <a:effectLst/>
                          <a:latin typeface="+mn-lt"/>
                        </a:rPr>
                        <a:t>év</a:t>
                      </a:r>
                      <a:r>
                        <a:rPr lang="hu-HU" sz="2000" b="1" u="none" strike="noStrike" dirty="0">
                          <a:effectLst/>
                          <a:latin typeface="+mn-lt"/>
                        </a:rPr>
                        <a:t>;</a:t>
                      </a:r>
                      <a:r>
                        <a:rPr lang="hu-HU" sz="20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hu-HU" sz="2000" b="1" u="none" strike="noStrike" dirty="0">
                          <a:effectLst/>
                          <a:latin typeface="+mn-lt"/>
                        </a:rPr>
                        <a:t>%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5262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  <a:latin typeface="+mn-lt"/>
                        </a:rPr>
                        <a:t>T</a:t>
                      </a:r>
                      <a:r>
                        <a:rPr lang="hu-HU" sz="2000" u="none" strike="noStrike" dirty="0" smtClean="0">
                          <a:effectLst/>
                          <a:latin typeface="+mn-lt"/>
                        </a:rPr>
                        <a:t>ermelési </a:t>
                      </a:r>
                      <a:r>
                        <a:rPr lang="hu-HU" sz="2000" u="none" strike="noStrike" dirty="0">
                          <a:effectLst/>
                          <a:latin typeface="+mn-lt"/>
                        </a:rPr>
                        <a:t>oldal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 smtClean="0">
                          <a:effectLst/>
                          <a:latin typeface="+mn-lt"/>
                        </a:rPr>
                        <a:t>Felhasználási </a:t>
                      </a:r>
                      <a:r>
                        <a:rPr lang="hu-HU" sz="2000" u="none" strike="noStrike" dirty="0">
                          <a:effectLst/>
                          <a:latin typeface="+mn-lt"/>
                        </a:rPr>
                        <a:t>oldal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52622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</a:rPr>
                        <a:t>M</a:t>
                      </a:r>
                      <a:r>
                        <a:rPr lang="hu-HU" sz="2000" u="none" strike="noStrike" dirty="0" smtClean="0">
                          <a:effectLst/>
                        </a:rPr>
                        <a:t>ezőgazdaság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 dirty="0" smtClean="0">
                          <a:effectLst/>
                          <a:latin typeface="+mn-lt"/>
                        </a:rPr>
                        <a:t>+17,2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  <a:latin typeface="+mn-lt"/>
                        </a:rPr>
                        <a:t>H</a:t>
                      </a:r>
                      <a:r>
                        <a:rPr lang="hu-HU" sz="2000" u="none" strike="noStrike" dirty="0" smtClean="0">
                          <a:effectLst/>
                          <a:latin typeface="+mn-lt"/>
                        </a:rPr>
                        <a:t>áztartások </a:t>
                      </a:r>
                      <a:r>
                        <a:rPr lang="hu-HU" sz="2000" u="none" strike="noStrike" dirty="0">
                          <a:effectLst/>
                          <a:latin typeface="+mn-lt"/>
                        </a:rPr>
                        <a:t>fogyasztási kiadása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 dirty="0" smtClean="0">
                          <a:effectLst/>
                          <a:latin typeface="+mn-lt"/>
                        </a:rPr>
                        <a:t>+0,7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52622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 smtClean="0">
                          <a:effectLst/>
                        </a:rPr>
                        <a:t>Ipar </a:t>
                      </a:r>
                      <a:r>
                        <a:rPr lang="hu-HU" sz="1200" u="none" strike="noStrike" dirty="0" smtClean="0">
                          <a:effectLst/>
                        </a:rPr>
                        <a:t>(</a:t>
                      </a:r>
                      <a:r>
                        <a:rPr lang="hu-HU" sz="1200" u="none" strike="noStrike" dirty="0" err="1" smtClean="0">
                          <a:effectLst/>
                        </a:rPr>
                        <a:t>ipar</a:t>
                      </a:r>
                      <a:r>
                        <a:rPr lang="hu-HU" sz="1200" u="none" strike="noStrike" baseline="0" dirty="0" smtClean="0">
                          <a:effectLst/>
                        </a:rPr>
                        <a:t> statisztika havi adatai alapján számolt)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 dirty="0" smtClean="0">
                          <a:effectLst/>
                          <a:latin typeface="+mn-lt"/>
                        </a:rPr>
                        <a:t>+0,6*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  <a:latin typeface="+mn-lt"/>
                        </a:rPr>
                        <a:t>B</a:t>
                      </a:r>
                      <a:r>
                        <a:rPr lang="hu-HU" sz="2000" u="none" strike="noStrike" dirty="0" smtClean="0">
                          <a:effectLst/>
                          <a:latin typeface="+mn-lt"/>
                        </a:rPr>
                        <a:t>ruttó állóeszköz-felhalmozás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 dirty="0" smtClean="0">
                          <a:effectLst/>
                          <a:latin typeface="+mn-lt"/>
                        </a:rPr>
                        <a:t>+4,9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52622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</a:rPr>
                        <a:t>É</a:t>
                      </a:r>
                      <a:r>
                        <a:rPr lang="hu-HU" sz="2000" u="none" strike="noStrike" dirty="0" smtClean="0">
                          <a:effectLst/>
                        </a:rPr>
                        <a:t>pítőipar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 dirty="0" smtClean="0">
                          <a:effectLst/>
                          <a:latin typeface="+mn-lt"/>
                        </a:rPr>
                        <a:t>+6,9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  <a:latin typeface="+mn-lt"/>
                        </a:rPr>
                        <a:t>E</a:t>
                      </a:r>
                      <a:r>
                        <a:rPr lang="hu-HU" sz="2000" u="none" strike="noStrike" dirty="0" smtClean="0">
                          <a:effectLst/>
                          <a:latin typeface="+mn-lt"/>
                        </a:rPr>
                        <a:t>xport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 dirty="0" smtClean="0">
                          <a:effectLst/>
                          <a:latin typeface="+mn-lt"/>
                        </a:rPr>
                        <a:t>+3,0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52622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</a:rPr>
                        <a:t>S</a:t>
                      </a:r>
                      <a:r>
                        <a:rPr lang="hu-HU" sz="2000" u="none" strike="noStrike" dirty="0" smtClean="0">
                          <a:effectLst/>
                        </a:rPr>
                        <a:t>zolgáltatások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 dirty="0" smtClean="0">
                          <a:effectLst/>
                          <a:latin typeface="+mn-lt"/>
                        </a:rPr>
                        <a:t>+0,1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  <a:latin typeface="+mn-lt"/>
                        </a:rPr>
                        <a:t>I</a:t>
                      </a:r>
                      <a:r>
                        <a:rPr lang="hu-HU" sz="2000" u="none" strike="noStrike" dirty="0" smtClean="0">
                          <a:effectLst/>
                          <a:latin typeface="+mn-lt"/>
                        </a:rPr>
                        <a:t>mport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 dirty="0" smtClean="0">
                          <a:effectLst/>
                          <a:latin typeface="+mn-lt"/>
                        </a:rPr>
                        <a:t>+4,7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5262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hu-HU" sz="2400" b="1" u="none" strike="noStrike" dirty="0">
                          <a:effectLst/>
                          <a:latin typeface="+mn-lt"/>
                        </a:rPr>
                        <a:t>GDP: </a:t>
                      </a:r>
                      <a:r>
                        <a:rPr lang="hu-HU" sz="2400" b="1" u="none" strike="noStrike" dirty="0" smtClean="0">
                          <a:effectLst/>
                          <a:latin typeface="+mn-lt"/>
                        </a:rPr>
                        <a:t>+0,5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611560" y="4941168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+mn-lt"/>
              </a:rPr>
              <a:t>2014-től az idén beindult folyamatok felerősödése várható</a:t>
            </a:r>
          </a:p>
          <a:p>
            <a:endParaRPr lang="hu-HU" dirty="0" smtClean="0">
              <a:latin typeface="+mn-lt"/>
            </a:endParaRPr>
          </a:p>
          <a:p>
            <a:endParaRPr lang="hu-HU" dirty="0">
              <a:latin typeface="+mn-lt"/>
            </a:endParaRPr>
          </a:p>
          <a:p>
            <a:pPr algn="ctr"/>
            <a:r>
              <a:rPr lang="hu-HU" sz="2400" b="1" dirty="0" smtClean="0">
                <a:solidFill>
                  <a:srgbClr val="FF0000"/>
                </a:solidFill>
                <a:latin typeface="+mn-lt"/>
              </a:rPr>
              <a:t>Kiegyensúlyozott gazdasági növekedés </a:t>
            </a:r>
            <a:endParaRPr lang="hu-HU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Jobbra nyíl 4"/>
          <p:cNvSpPr/>
          <p:nvPr/>
        </p:nvSpPr>
        <p:spPr>
          <a:xfrm>
            <a:off x="3906192" y="5382676"/>
            <a:ext cx="1241872" cy="278572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335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A69765"/>
          </a:solidFill>
        </p:spPr>
        <p:txBody>
          <a:bodyPr/>
          <a:lstStyle/>
          <a:p>
            <a:r>
              <a:rPr lang="hu-HU" sz="2800" dirty="0" smtClean="0"/>
              <a:t>Az Európai Bizottság is fenntartható növekedést vetít előre Magyarországon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268760"/>
            <a:ext cx="4032448" cy="5256584"/>
          </a:xfrm>
        </p:spPr>
        <p:txBody>
          <a:bodyPr/>
          <a:lstStyle/>
          <a:p>
            <a:pPr eaLnBrk="1" hangingPunct="1"/>
            <a:endParaRPr lang="hu-HU" sz="2400" dirty="0" smtClean="0"/>
          </a:p>
          <a:p>
            <a:pPr eaLnBrk="1" hangingPunct="1"/>
            <a:r>
              <a:rPr lang="hu-HU" sz="2400" dirty="0" smtClean="0"/>
              <a:t>Növekedési kilátások javulása</a:t>
            </a:r>
          </a:p>
          <a:p>
            <a:pPr eaLnBrk="1" hangingPunct="1"/>
            <a:endParaRPr lang="hu-HU" sz="2400" dirty="0" smtClean="0"/>
          </a:p>
          <a:p>
            <a:pPr eaLnBrk="1" hangingPunct="1"/>
            <a:r>
              <a:rPr lang="hu-HU" sz="2400" dirty="0" smtClean="0"/>
              <a:t>Sikeres fiskális konszolidáció</a:t>
            </a:r>
          </a:p>
          <a:p>
            <a:pPr eaLnBrk="1" hangingPunct="1"/>
            <a:endParaRPr lang="hu-HU" sz="2400" dirty="0" smtClean="0"/>
          </a:p>
          <a:p>
            <a:pPr eaLnBrk="1" hangingPunct="1"/>
            <a:r>
              <a:rPr lang="hu-HU" sz="2400" dirty="0" smtClean="0"/>
              <a:t>Az új növekedési szerkezetben az eladósodás tovább csökken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3419872" y="1484784"/>
          <a:ext cx="6357938" cy="4536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300192" y="3573017"/>
            <a:ext cx="864096" cy="674018"/>
          </a:xfrm>
          <a:prstGeom prst="rect">
            <a:avLst/>
          </a:prstGeom>
          <a:solidFill>
            <a:srgbClr val="FFFFFF">
              <a:alpha val="0"/>
            </a:srgbClr>
          </a:solidFill>
          <a:ln w="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HU</a:t>
            </a: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DE, EE, SE, LV</a:t>
            </a:r>
            <a:endParaRPr kumimoji="0" lang="hu-H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52120" y="2492896"/>
            <a:ext cx="2088232" cy="43204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BE, SI, UK, CZ, LT, LU, MT, NL, AT, SK, FI</a:t>
            </a:r>
            <a:endParaRPr kumimoji="0" lang="hu-H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508104" y="3140968"/>
            <a:ext cx="576064" cy="72008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BG, DK, RO </a:t>
            </a:r>
            <a:endParaRPr kumimoji="0" lang="hu-H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7236296" y="3068960"/>
            <a:ext cx="644525" cy="50663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FR, IT, PL</a:t>
            </a:r>
            <a:endParaRPr kumimoji="0" lang="hu-H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452320" y="4293096"/>
            <a:ext cx="1152128" cy="648072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Alacsony kockázat hosszútávon</a:t>
            </a:r>
            <a:endParaRPr kumimoji="0" lang="hu-H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4932040" y="4365104"/>
            <a:ext cx="1080120" cy="648072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Alacsony</a:t>
            </a:r>
            <a:r>
              <a:rPr kumimoji="0" lang="hu-HU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kockázat középtávon</a:t>
            </a:r>
            <a:endParaRPr kumimoji="0" lang="hu-H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067944" y="1916832"/>
            <a:ext cx="1296144" cy="936104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Rövid távon is kockázatos: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EL, IE, PT, CY, ES</a:t>
            </a:r>
            <a:endParaRPr kumimoji="0" lang="hu-H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940152" y="2060848"/>
            <a:ext cx="1584176" cy="432048"/>
          </a:xfrm>
          <a:prstGeom prst="rect">
            <a:avLst/>
          </a:prstGeom>
          <a:solidFill>
            <a:srgbClr val="FFFFFF">
              <a:alpha val="0"/>
            </a:srgbClr>
          </a:solidFill>
          <a:ln w="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Alacsony kockázat rövidtávon</a:t>
            </a:r>
            <a:endParaRPr kumimoji="0" lang="hu-H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4644008" y="1196752"/>
            <a:ext cx="4248472" cy="64807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hu-HU" sz="1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z EU tagországok besorolása a Fenntarthatósági Jelentés alapján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5004048" y="5733256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200" i="1" dirty="0" smtClean="0">
                <a:latin typeface="+mn-lt"/>
              </a:rPr>
              <a:t>Forrás: Fenntarthatósági Jelentés, Európai Bizottság, 2012. december</a:t>
            </a:r>
            <a:endParaRPr lang="hu-HU" sz="12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0" y="2718048"/>
            <a:ext cx="9144000" cy="1143000"/>
          </a:xfrm>
          <a:solidFill>
            <a:srgbClr val="A69765"/>
          </a:solidFill>
        </p:spPr>
        <p:txBody>
          <a:bodyPr/>
          <a:lstStyle/>
          <a:p>
            <a:r>
              <a:rPr lang="hu-HU" sz="4000" dirty="0" smtClean="0"/>
              <a:t>Köszönöm a figyelmet!</a:t>
            </a:r>
            <a:endParaRPr lang="hu-HU" sz="3800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323529" y="1196752"/>
            <a:ext cx="8568952" cy="532859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hu-HU" sz="2800" dirty="0" smtClean="0"/>
          </a:p>
          <a:p>
            <a:pPr eaLnBrk="1" hangingPunct="1">
              <a:lnSpc>
                <a:spcPct val="90000"/>
              </a:lnSpc>
            </a:pPr>
            <a:endParaRPr lang="hu-HU" sz="2800" dirty="0" smtClean="0"/>
          </a:p>
          <a:p>
            <a:pPr eaLnBrk="1" hangingPunct="1">
              <a:lnSpc>
                <a:spcPct val="90000"/>
              </a:lnSpc>
            </a:pPr>
            <a:endParaRPr lang="hu-HU" sz="2800" dirty="0" smtClean="0"/>
          </a:p>
          <a:p>
            <a:pPr eaLnBrk="1" hangingPunct="1">
              <a:lnSpc>
                <a:spcPct val="90000"/>
              </a:lnSpc>
            </a:pPr>
            <a:endParaRPr lang="hu-HU" sz="2800" dirty="0" smtClean="0"/>
          </a:p>
          <a:p>
            <a:pPr eaLnBrk="1" hangingPunct="1">
              <a:lnSpc>
                <a:spcPct val="90000"/>
              </a:lnSpc>
            </a:pPr>
            <a:endParaRPr lang="hu-HU" sz="2800" dirty="0" smtClean="0"/>
          </a:p>
          <a:p>
            <a:pPr eaLnBrk="1" hangingPunct="1">
              <a:lnSpc>
                <a:spcPct val="90000"/>
              </a:lnSpc>
            </a:pPr>
            <a:endParaRPr lang="hu-HU" sz="2800" dirty="0" smtClean="0"/>
          </a:p>
          <a:p>
            <a:pPr algn="ctr" eaLnBrk="1" hangingPunct="1">
              <a:lnSpc>
                <a:spcPct val="90000"/>
              </a:lnSpc>
              <a:buNone/>
            </a:pPr>
            <a:r>
              <a:rPr lang="hu-HU" sz="2800" dirty="0" smtClean="0"/>
              <a:t>Orbán Gábor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hu-HU" sz="2400" dirty="0" smtClean="0"/>
              <a:t>Államtitkár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hu-HU" sz="2400" dirty="0" smtClean="0"/>
              <a:t>Nemzetgazdasági Minisztérium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A69765"/>
          </a:solidFill>
        </p:spPr>
        <p:txBody>
          <a:bodyPr/>
          <a:lstStyle/>
          <a:p>
            <a:r>
              <a:rPr lang="hu-HU" sz="2800" dirty="0" smtClean="0"/>
              <a:t>A növekedést támogató tényezők</a:t>
            </a:r>
            <a:endParaRPr lang="en-GB" sz="2800" dirty="0" smtClean="0"/>
          </a:p>
        </p:txBody>
      </p:sp>
      <p:sp>
        <p:nvSpPr>
          <p:cNvPr id="2" name="Ellipszis 1"/>
          <p:cNvSpPr/>
          <p:nvPr/>
        </p:nvSpPr>
        <p:spPr>
          <a:xfrm>
            <a:off x="6825385" y="2586732"/>
            <a:ext cx="2318615" cy="22137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Munkapiac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3" name="Ellipszis 22"/>
          <p:cNvSpPr/>
          <p:nvPr/>
        </p:nvSpPr>
        <p:spPr>
          <a:xfrm>
            <a:off x="5220072" y="4293096"/>
            <a:ext cx="2267744" cy="217005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Kereslet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Ellipszis 2"/>
          <p:cNvSpPr/>
          <p:nvPr/>
        </p:nvSpPr>
        <p:spPr>
          <a:xfrm>
            <a:off x="1547664" y="4293096"/>
            <a:ext cx="2318615" cy="221377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Termelékeny-ség</a:t>
            </a:r>
            <a:endParaRPr lang="hu-HU" dirty="0" smtClean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1835696" y="1102667"/>
            <a:ext cx="2318320" cy="217005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Fegyelmezett fiskális politika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4" name="Ellipszis 23"/>
          <p:cNvSpPr/>
          <p:nvPr/>
        </p:nvSpPr>
        <p:spPr>
          <a:xfrm>
            <a:off x="0" y="2564904"/>
            <a:ext cx="2290344" cy="219644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900" dirty="0" smtClean="0">
                <a:solidFill>
                  <a:schemeClr val="tx1"/>
                </a:solidFill>
              </a:rPr>
              <a:t>Pénzügyi sérülékenység mérséklődése </a:t>
            </a:r>
            <a:endParaRPr lang="hu-HU" sz="1900" dirty="0">
              <a:solidFill>
                <a:schemeClr val="tx1"/>
              </a:solidFill>
            </a:endParaRPr>
          </a:p>
        </p:txBody>
      </p:sp>
      <p:sp>
        <p:nvSpPr>
          <p:cNvPr id="25" name="Ellipszis 24"/>
          <p:cNvSpPr/>
          <p:nvPr/>
        </p:nvSpPr>
        <p:spPr>
          <a:xfrm>
            <a:off x="3419872" y="2780928"/>
            <a:ext cx="2282552" cy="217005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Tőke-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akkumuláció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5004048" y="1106735"/>
            <a:ext cx="2282552" cy="2170053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Növekedés-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barát adópolitika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96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0" y="2718048"/>
            <a:ext cx="9144000" cy="1143000"/>
          </a:xfrm>
          <a:solidFill>
            <a:srgbClr val="A69765"/>
          </a:solidFill>
        </p:spPr>
        <p:txBody>
          <a:bodyPr/>
          <a:lstStyle/>
          <a:p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000" dirty="0" smtClean="0"/>
              <a:t>A növekedés örökölt gátjai és eredmények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3"/>
          </p:nvPr>
        </p:nvSpPr>
        <p:spPr>
          <a:xfrm>
            <a:off x="0" y="1268760"/>
            <a:ext cx="3851920" cy="5039543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Tx/>
              <a:defRPr/>
            </a:pPr>
            <a:endParaRPr lang="hu-HU" sz="2000" b="1" dirty="0" smtClean="0">
              <a:latin typeface="Garamond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ClrTx/>
              <a:defRPr/>
            </a:pPr>
            <a:endParaRPr lang="hu-HU" sz="2000" b="1" dirty="0" smtClean="0">
              <a:latin typeface="Garamond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hu-HU" sz="2000" b="1" dirty="0" smtClean="0">
                <a:latin typeface="Garamond" pitchFamily="18" charset="0"/>
              </a:rPr>
              <a:t>Magas hiány és növekvő államadósság hozzájárult 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hu-HU" sz="2000" b="1" dirty="0" smtClean="0">
                <a:latin typeface="Garamond" pitchFamily="18" charset="0"/>
              </a:rPr>
              <a:t>az ország sérülékenységéhez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endParaRPr lang="hu-HU" sz="2000" dirty="0" smtClean="0">
              <a:latin typeface="Garamond" pitchFamily="18" charset="0"/>
            </a:endParaRPr>
          </a:p>
          <a:p>
            <a:pPr marL="0" indent="-274320" algn="ctr" eaLnBrk="1" fontAlgn="auto" hangingPunct="1">
              <a:spcAft>
                <a:spcPts val="0"/>
              </a:spcAft>
              <a:buClrTx/>
              <a:defRPr/>
            </a:pPr>
            <a:r>
              <a:rPr lang="hu-HU" sz="2000" b="1" dirty="0" smtClean="0">
                <a:latin typeface="Garamond" pitchFamily="18" charset="0"/>
              </a:rPr>
              <a:t/>
            </a:r>
            <a:br>
              <a:rPr lang="hu-HU" sz="2000" b="1" dirty="0" smtClean="0">
                <a:latin typeface="Garamond" pitchFamily="18" charset="0"/>
              </a:rPr>
            </a:br>
            <a:r>
              <a:rPr lang="hu-HU" sz="2000" b="1" dirty="0" smtClean="0">
                <a:latin typeface="Garamond" pitchFamily="18" charset="0"/>
              </a:rPr>
              <a:t>Költségvetési konszolidáció</a:t>
            </a:r>
          </a:p>
          <a:p>
            <a:pPr marL="0" indent="-274320" algn="ctr" eaLnBrk="1" fontAlgn="auto" hangingPunct="1">
              <a:spcAft>
                <a:spcPts val="0"/>
              </a:spcAft>
              <a:buClrTx/>
              <a:defRPr/>
            </a:pPr>
            <a:endParaRPr lang="hu-HU" sz="2000" b="1" dirty="0" smtClean="0">
              <a:latin typeface="Garamond" pitchFamily="18" charset="0"/>
            </a:endParaRPr>
          </a:p>
          <a:p>
            <a:pPr marL="0" indent="-274320" algn="ctr" eaLnBrk="1" fontAlgn="auto" hangingPunct="1">
              <a:spcAft>
                <a:spcPts val="0"/>
              </a:spcAft>
              <a:buClrTx/>
              <a:defRPr/>
            </a:pPr>
            <a:endParaRPr lang="hu-HU" sz="2000" b="1" dirty="0" smtClean="0">
              <a:latin typeface="Garamond" pitchFamily="18" charset="0"/>
            </a:endParaRPr>
          </a:p>
          <a:p>
            <a:pPr marL="0" indent="-274320" algn="ctr" eaLnBrk="1" fontAlgn="auto" hangingPunct="1">
              <a:spcAft>
                <a:spcPts val="0"/>
              </a:spcAft>
              <a:buClrTx/>
              <a:defRPr/>
            </a:pPr>
            <a:r>
              <a:rPr lang="hu-HU" sz="2000" b="1" dirty="0" smtClean="0">
                <a:latin typeface="Garamond" pitchFamily="18" charset="0"/>
              </a:rPr>
              <a:t>Adósságcsökkentés</a:t>
            </a:r>
          </a:p>
          <a:p>
            <a:pPr marL="0" indent="-274320" eaLnBrk="1" fontAlgn="auto" hangingPunct="1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endParaRPr lang="hu-HU" sz="2000" dirty="0" smtClean="0">
              <a:latin typeface="Garamond" pitchFamily="18" charset="0"/>
            </a:endParaRPr>
          </a:p>
          <a:p>
            <a:pPr marL="0" indent="-274320" eaLnBrk="1" fontAlgn="auto" hangingPunct="1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endParaRPr lang="hu-HU" sz="2000" dirty="0" smtClean="0">
              <a:latin typeface="Garamond" pitchFamily="18" charset="0"/>
            </a:endParaRPr>
          </a:p>
        </p:txBody>
      </p:sp>
      <p:sp>
        <p:nvSpPr>
          <p:cNvPr id="4" name="Lefelé nyíl 3"/>
          <p:cNvSpPr/>
          <p:nvPr/>
        </p:nvSpPr>
        <p:spPr>
          <a:xfrm>
            <a:off x="1691680" y="3140968"/>
            <a:ext cx="432048" cy="360040"/>
          </a:xfrm>
          <a:prstGeom prst="downArrow">
            <a:avLst>
              <a:gd name="adj1" fmla="val 44121"/>
              <a:gd name="adj2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Rectangle 2"/>
          <p:cNvSpPr txBox="1"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A69765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800" dirty="0" smtClean="0">
                <a:latin typeface="+mj-lt"/>
                <a:ea typeface="+mj-ea"/>
                <a:cs typeface="+mj-cs"/>
              </a:rPr>
              <a:t>Örökölt, fenntarthatatlan fiskális pálya</a:t>
            </a:r>
            <a:endParaRPr kumimoji="0" lang="hu-H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Diagra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0107000"/>
              </p:ext>
            </p:extLst>
          </p:nvPr>
        </p:nvGraphicFramePr>
        <p:xfrm>
          <a:off x="3347864" y="1484784"/>
          <a:ext cx="547260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églalap 5"/>
          <p:cNvSpPr/>
          <p:nvPr/>
        </p:nvSpPr>
        <p:spPr>
          <a:xfrm>
            <a:off x="7687344" y="2060848"/>
            <a:ext cx="1008112" cy="3528000"/>
          </a:xfrm>
          <a:prstGeom prst="rect">
            <a:avLst/>
          </a:prstGeom>
          <a:solidFill>
            <a:schemeClr val="accent3">
              <a:lumMod val="20000"/>
              <a:lumOff val="80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Lefelé nyíl 11"/>
          <p:cNvSpPr/>
          <p:nvPr/>
        </p:nvSpPr>
        <p:spPr>
          <a:xfrm>
            <a:off x="1684388" y="4227996"/>
            <a:ext cx="432048" cy="360040"/>
          </a:xfrm>
          <a:prstGeom prst="downArrow">
            <a:avLst>
              <a:gd name="adj1" fmla="val 44121"/>
              <a:gd name="adj2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"/>
          <p:cNvSpPr txBox="1"/>
          <p:nvPr/>
        </p:nvSpPr>
        <p:spPr>
          <a:xfrm>
            <a:off x="6899348" y="6145708"/>
            <a:ext cx="1872208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1200" i="1" dirty="0" smtClean="0"/>
              <a:t>Forrás: </a:t>
            </a:r>
            <a:r>
              <a:rPr lang="hu-HU" sz="1200" i="1" dirty="0" err="1" smtClean="0"/>
              <a:t>Eurostat</a:t>
            </a:r>
            <a:endParaRPr lang="hu-HU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rgbClr val="A69765"/>
          </a:solidFill>
        </p:spPr>
        <p:txBody>
          <a:bodyPr/>
          <a:lstStyle/>
          <a:p>
            <a:r>
              <a:rPr lang="hu-HU" sz="2800" dirty="0" smtClean="0"/>
              <a:t>Széll Kálmán Terv: útikalauz a növekedésbarát fiskális  egyensúlyhoz</a:t>
            </a:r>
            <a:endParaRPr lang="en-GB" sz="2800" dirty="0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pPr algn="just"/>
            <a:r>
              <a:rPr lang="hu-HU" sz="2600" dirty="0" smtClean="0"/>
              <a:t>Költségvetési </a:t>
            </a:r>
            <a:r>
              <a:rPr lang="hu-HU" sz="2600" dirty="0"/>
              <a:t>és pénzügyi egyensúly </a:t>
            </a:r>
            <a:r>
              <a:rPr lang="hu-HU" sz="2600" dirty="0" smtClean="0"/>
              <a:t>helyreállítása</a:t>
            </a:r>
          </a:p>
          <a:p>
            <a:pPr algn="just"/>
            <a:r>
              <a:rPr lang="hu-HU" sz="2600" dirty="0" smtClean="0"/>
              <a:t>Csökkenő államadósság</a:t>
            </a:r>
          </a:p>
          <a:p>
            <a:pPr algn="just"/>
            <a:endParaRPr lang="hu-HU" sz="2600" dirty="0" smtClean="0"/>
          </a:p>
          <a:p>
            <a:pPr marL="0" indent="0" algn="just">
              <a:buNone/>
            </a:pPr>
            <a:r>
              <a:rPr lang="hu-HU" sz="2600" dirty="0"/>
              <a:t>	</a:t>
            </a:r>
          </a:p>
          <a:p>
            <a:pPr marL="0" indent="0" algn="just">
              <a:buNone/>
            </a:pPr>
            <a:r>
              <a:rPr lang="hu-HU" sz="2600" dirty="0" smtClean="0"/>
              <a:t>		</a:t>
            </a:r>
            <a:endParaRPr lang="hu-HU" sz="2600" dirty="0"/>
          </a:p>
          <a:p>
            <a:pPr marL="0" indent="0" algn="just">
              <a:buNone/>
            </a:pPr>
            <a:r>
              <a:rPr lang="hu-HU" sz="2600" dirty="0" smtClean="0"/>
              <a:t> </a:t>
            </a:r>
            <a:endParaRPr lang="hu-HU" sz="2600" dirty="0"/>
          </a:p>
          <a:p>
            <a:pPr marL="0" indent="0" algn="just">
              <a:buNone/>
            </a:pPr>
            <a:endParaRPr lang="hu-HU" sz="2600" dirty="0" smtClean="0"/>
          </a:p>
          <a:p>
            <a:pPr algn="just"/>
            <a:r>
              <a:rPr lang="hu-HU" sz="2600" dirty="0" smtClean="0"/>
              <a:t>Túlzott deficit eljárás megszűntetése</a:t>
            </a:r>
          </a:p>
          <a:p>
            <a:pPr algn="just"/>
            <a:r>
              <a:rPr lang="hu-HU" sz="2600" dirty="0" smtClean="0"/>
              <a:t>Külső egyensúly javulása</a:t>
            </a:r>
          </a:p>
          <a:p>
            <a:pPr marL="0" indent="0" algn="ctr">
              <a:buNone/>
            </a:pPr>
            <a:endParaRPr lang="hu-HU" sz="2600" dirty="0"/>
          </a:p>
          <a:p>
            <a:pPr marL="0" indent="0" algn="ctr">
              <a:buNone/>
            </a:pPr>
            <a:r>
              <a:rPr lang="hu-HU" sz="2600" b="1" dirty="0" smtClean="0">
                <a:solidFill>
                  <a:srgbClr val="FF0000"/>
                </a:solidFill>
              </a:rPr>
              <a:t>Gazdasági </a:t>
            </a:r>
            <a:r>
              <a:rPr lang="hu-HU" sz="2600" b="1" dirty="0">
                <a:solidFill>
                  <a:srgbClr val="FF0000"/>
                </a:solidFill>
              </a:rPr>
              <a:t>növekedés </a:t>
            </a:r>
            <a:r>
              <a:rPr lang="hu-HU" sz="2600" b="1" dirty="0" smtClean="0">
                <a:solidFill>
                  <a:srgbClr val="FF0000"/>
                </a:solidFill>
              </a:rPr>
              <a:t>újraindítása </a:t>
            </a:r>
          </a:p>
          <a:p>
            <a:pPr marL="0" indent="0" algn="just">
              <a:buNone/>
            </a:pPr>
            <a:r>
              <a:rPr lang="hu-HU" sz="2600" dirty="0" smtClean="0"/>
              <a:t> 			</a:t>
            </a:r>
            <a:endParaRPr lang="hu-HU" sz="2800" dirty="0" smtClean="0"/>
          </a:p>
          <a:p>
            <a:pPr algn="just"/>
            <a:endParaRPr lang="hu-HU" dirty="0"/>
          </a:p>
          <a:p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3809445" y="5681956"/>
            <a:ext cx="1152128" cy="216024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alagnyíl lefelé 4"/>
          <p:cNvSpPr/>
          <p:nvPr/>
        </p:nvSpPr>
        <p:spPr>
          <a:xfrm>
            <a:off x="4083332" y="2139279"/>
            <a:ext cx="1008112" cy="288032"/>
          </a:xfrm>
          <a:prstGeom prst="curved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 flipH="1">
            <a:off x="1835696" y="2524460"/>
            <a:ext cx="24545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b="1" dirty="0" smtClean="0">
                <a:solidFill>
                  <a:srgbClr val="FF0000"/>
                </a:solidFill>
                <a:latin typeface="+mn-lt"/>
              </a:rPr>
              <a:t>Csökkenő </a:t>
            </a:r>
          </a:p>
          <a:p>
            <a:pPr algn="ctr"/>
            <a:r>
              <a:rPr lang="hu-HU" sz="2200" b="1" dirty="0" smtClean="0">
                <a:solidFill>
                  <a:srgbClr val="FF0000"/>
                </a:solidFill>
                <a:latin typeface="+mn-lt"/>
              </a:rPr>
              <a:t>államadósság</a:t>
            </a:r>
            <a:endParaRPr lang="hu-HU" sz="2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Szövegdoboz 9"/>
          <p:cNvSpPr txBox="1"/>
          <p:nvPr/>
        </p:nvSpPr>
        <p:spPr>
          <a:xfrm flipH="1">
            <a:off x="5257026" y="2370572"/>
            <a:ext cx="24545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b="1" dirty="0" smtClean="0">
                <a:solidFill>
                  <a:srgbClr val="FF0000"/>
                </a:solidFill>
                <a:latin typeface="+mn-lt"/>
              </a:rPr>
              <a:t>Csökkenő </a:t>
            </a:r>
          </a:p>
          <a:p>
            <a:pPr algn="ctr"/>
            <a:r>
              <a:rPr lang="hu-HU" sz="2200" b="1" dirty="0">
                <a:solidFill>
                  <a:srgbClr val="FF0000"/>
                </a:solidFill>
                <a:latin typeface="+mn-lt"/>
              </a:rPr>
              <a:t>f</a:t>
            </a:r>
            <a:r>
              <a:rPr lang="hu-HU" sz="2200" b="1" dirty="0" smtClean="0">
                <a:solidFill>
                  <a:srgbClr val="FF0000"/>
                </a:solidFill>
                <a:latin typeface="+mn-lt"/>
              </a:rPr>
              <a:t>inanszírozási költség</a:t>
            </a:r>
            <a:endParaRPr lang="hu-HU" sz="2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" name="Szövegdoboz 10"/>
          <p:cNvSpPr txBox="1"/>
          <p:nvPr/>
        </p:nvSpPr>
        <p:spPr>
          <a:xfrm flipH="1">
            <a:off x="3420291" y="3834006"/>
            <a:ext cx="24545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b="1" dirty="0" smtClean="0">
                <a:solidFill>
                  <a:srgbClr val="FF0000"/>
                </a:solidFill>
                <a:latin typeface="+mn-lt"/>
              </a:rPr>
              <a:t>Csökkenő </a:t>
            </a:r>
          </a:p>
          <a:p>
            <a:pPr algn="ctr"/>
            <a:r>
              <a:rPr lang="hu-HU" sz="2200" b="1" dirty="0" smtClean="0">
                <a:solidFill>
                  <a:srgbClr val="FF0000"/>
                </a:solidFill>
                <a:latin typeface="+mn-lt"/>
              </a:rPr>
              <a:t>hozamok</a:t>
            </a:r>
            <a:endParaRPr lang="hu-HU" sz="2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Szalagnyíl lefelé 11"/>
          <p:cNvSpPr/>
          <p:nvPr/>
        </p:nvSpPr>
        <p:spPr>
          <a:xfrm rot="8294037">
            <a:off x="5422829" y="3768848"/>
            <a:ext cx="965603" cy="288233"/>
          </a:xfrm>
          <a:prstGeom prst="curved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3" name="Szalagnyíl lefelé 12"/>
          <p:cNvSpPr/>
          <p:nvPr/>
        </p:nvSpPr>
        <p:spPr>
          <a:xfrm rot="13804420">
            <a:off x="2878583" y="3631284"/>
            <a:ext cx="963055" cy="325741"/>
          </a:xfrm>
          <a:prstGeom prst="curved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5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A69765"/>
          </a:solidFill>
        </p:spPr>
        <p:txBody>
          <a:bodyPr/>
          <a:lstStyle/>
          <a:p>
            <a:pPr algn="r"/>
            <a:r>
              <a:rPr lang="hu-HU" sz="2400" dirty="0" smtClean="0"/>
              <a:t>	Sikeres </a:t>
            </a:r>
            <a:r>
              <a:rPr lang="hu-HU" sz="2400" dirty="0"/>
              <a:t>költségvetési konszolidáció Magyarországon: fenntartható, csökkenő pályán az államadósság </a:t>
            </a:r>
            <a:endParaRPr lang="en-GB" sz="2700" dirty="0" smtClean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2220314"/>
              </p:ext>
            </p:extLst>
          </p:nvPr>
        </p:nvGraphicFramePr>
        <p:xfrm>
          <a:off x="107504" y="1196752"/>
          <a:ext cx="885698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77884527"/>
              </p:ext>
            </p:extLst>
          </p:nvPr>
        </p:nvGraphicFramePr>
        <p:xfrm>
          <a:off x="107504" y="3717032"/>
          <a:ext cx="903649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Ellipszis 5"/>
          <p:cNvSpPr/>
          <p:nvPr/>
        </p:nvSpPr>
        <p:spPr>
          <a:xfrm>
            <a:off x="179512" y="15156"/>
            <a:ext cx="1239168" cy="119651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err="1" smtClean="0">
                <a:solidFill>
                  <a:schemeClr val="tx1"/>
                </a:solidFill>
              </a:rPr>
              <a:t>Fegyel-</a:t>
            </a:r>
            <a:r>
              <a:rPr lang="hu-HU" sz="1400" dirty="0" smtClean="0">
                <a:solidFill>
                  <a:schemeClr val="tx1"/>
                </a:solidFill>
              </a:rPr>
              <a:t> </a:t>
            </a:r>
            <a:r>
              <a:rPr lang="hu-HU" sz="1400" dirty="0" err="1" smtClean="0">
                <a:solidFill>
                  <a:schemeClr val="tx1"/>
                </a:solidFill>
              </a:rPr>
              <a:t>mezett</a:t>
            </a:r>
            <a:r>
              <a:rPr lang="hu-HU" sz="1400" dirty="0" smtClean="0">
                <a:solidFill>
                  <a:schemeClr val="tx1"/>
                </a:solidFill>
              </a:rPr>
              <a:t> fiskális politika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8" name="Szövegdoboz 1"/>
          <p:cNvSpPr txBox="1"/>
          <p:nvPr/>
        </p:nvSpPr>
        <p:spPr>
          <a:xfrm>
            <a:off x="6660232" y="6453336"/>
            <a:ext cx="1872208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1200" i="1" dirty="0" smtClean="0"/>
              <a:t>Forrás: </a:t>
            </a:r>
            <a:r>
              <a:rPr lang="hu-HU" sz="1200" i="1" dirty="0" err="1" smtClean="0"/>
              <a:t>Eurostat</a:t>
            </a:r>
            <a:endParaRPr lang="hu-HU" sz="1200" i="1" dirty="0"/>
          </a:p>
        </p:txBody>
      </p:sp>
    </p:spTree>
    <p:extLst>
      <p:ext uri="{BB962C8B-B14F-4D97-AF65-F5344CB8AC3E}">
        <p14:creationId xmlns:p14="http://schemas.microsoft.com/office/powerpoint/2010/main" val="104778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A69765"/>
          </a:solidFill>
        </p:spPr>
        <p:txBody>
          <a:bodyPr/>
          <a:lstStyle/>
          <a:p>
            <a:pPr algn="r"/>
            <a:r>
              <a:rPr lang="hu-HU" sz="2800" dirty="0" smtClean="0"/>
              <a:t>                 A fenntartható folyamatok következtében csökkennek </a:t>
            </a:r>
            <a:r>
              <a:rPr lang="hu-HU" sz="2800" dirty="0" smtClean="0"/>
              <a:t>a hozamok </a:t>
            </a:r>
            <a:r>
              <a:rPr lang="hu-HU" sz="2800" dirty="0" smtClean="0"/>
              <a:t>és a finanszírozási költségek is</a:t>
            </a:r>
            <a:endParaRPr lang="en-US" sz="2800" dirty="0" smtClean="0"/>
          </a:p>
        </p:txBody>
      </p:sp>
      <p:sp>
        <p:nvSpPr>
          <p:cNvPr id="4" name="Ellipszis 3"/>
          <p:cNvSpPr/>
          <p:nvPr/>
        </p:nvSpPr>
        <p:spPr>
          <a:xfrm>
            <a:off x="2332" y="0"/>
            <a:ext cx="1368152" cy="134076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Pénzügyi </a:t>
            </a:r>
            <a:r>
              <a:rPr lang="hu-HU" sz="1400" dirty="0" err="1" smtClean="0">
                <a:solidFill>
                  <a:schemeClr val="tx1"/>
                </a:solidFill>
              </a:rPr>
              <a:t>sérülékeny-ség</a:t>
            </a:r>
            <a:r>
              <a:rPr lang="hu-HU" sz="1400" dirty="0" smtClean="0">
                <a:solidFill>
                  <a:schemeClr val="tx1"/>
                </a:solidFill>
              </a:rPr>
              <a:t> mérséklő-</a:t>
            </a:r>
          </a:p>
          <a:p>
            <a:pPr algn="ctr"/>
            <a:r>
              <a:rPr lang="hu-HU" sz="1400" dirty="0" err="1" smtClean="0">
                <a:solidFill>
                  <a:schemeClr val="tx1"/>
                </a:solidFill>
              </a:rPr>
              <a:t>dése</a:t>
            </a:r>
            <a:r>
              <a:rPr lang="hu-HU" sz="1400" dirty="0" smtClean="0">
                <a:solidFill>
                  <a:schemeClr val="tx1"/>
                </a:solidFill>
              </a:rPr>
              <a:t> </a:t>
            </a:r>
            <a:endParaRPr lang="hu-HU" sz="1400" dirty="0">
              <a:solidFill>
                <a:schemeClr val="tx1"/>
              </a:solidFill>
            </a:endParaRPr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7008186"/>
              </p:ext>
            </p:extLst>
          </p:nvPr>
        </p:nvGraphicFramePr>
        <p:xfrm>
          <a:off x="539552" y="1457400"/>
          <a:ext cx="7848872" cy="477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7725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0" y="2718048"/>
            <a:ext cx="9144000" cy="1143000"/>
          </a:xfrm>
          <a:solidFill>
            <a:srgbClr val="A69765"/>
          </a:solidFill>
        </p:spPr>
        <p:txBody>
          <a:bodyPr/>
          <a:lstStyle/>
          <a:p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000" dirty="0"/>
              <a:t/>
            </a:r>
            <a:br>
              <a:rPr lang="hu-HU" sz="4000" dirty="0"/>
            </a:br>
            <a:r>
              <a:rPr lang="hu-HU" sz="4000" dirty="0" smtClean="0"/>
              <a:t>A </a:t>
            </a:r>
            <a:r>
              <a:rPr lang="hu-HU" sz="4000" dirty="0"/>
              <a:t>kiegyensúlyozott gazdasági növekedést megalapozó intézkedések</a:t>
            </a:r>
            <a:br>
              <a:rPr lang="hu-HU" sz="4000" dirty="0"/>
            </a:b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3800" dirty="0" smtClean="0"/>
          </a:p>
        </p:txBody>
      </p:sp>
    </p:spTree>
    <p:extLst>
      <p:ext uri="{BB962C8B-B14F-4D97-AF65-F5344CB8AC3E}">
        <p14:creationId xmlns:p14="http://schemas.microsoft.com/office/powerpoint/2010/main" val="296994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P makro prezentáció 04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KP makro prezentáció 0403</Template>
  <TotalTime>8860</TotalTime>
  <Words>1083</Words>
  <Application>Microsoft Office PowerPoint</Application>
  <PresentationFormat>Diavetítés a képernyőre (4:3 oldalarány)</PresentationFormat>
  <Paragraphs>247</Paragraphs>
  <Slides>25</Slides>
  <Notes>10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25</vt:i4>
      </vt:variant>
    </vt:vector>
  </HeadingPairs>
  <TitlesOfParts>
    <vt:vector size="27" baseType="lpstr">
      <vt:lpstr>KP makro prezentáció 0403</vt:lpstr>
      <vt:lpstr>Beloldalak</vt:lpstr>
      <vt:lpstr>A KORMÁNYZAT SZEREPE A NÖVEKEDÉSBEN</vt:lpstr>
      <vt:lpstr>Tartalom</vt:lpstr>
      <vt:lpstr>A növekedést támogató tényezők</vt:lpstr>
      <vt:lpstr> A növekedés örökölt gátjai és eredmények </vt:lpstr>
      <vt:lpstr>PowerPoint bemutató</vt:lpstr>
      <vt:lpstr>Széll Kálmán Terv: útikalauz a növekedésbarát fiskális  egyensúlyhoz</vt:lpstr>
      <vt:lpstr> Sikeres költségvetési konszolidáció Magyarországon: fenntartható, csökkenő pályán az államadósság </vt:lpstr>
      <vt:lpstr>                 A fenntartható folyamatok következtében csökkennek a hozamok és a finanszírozási költségek is</vt:lpstr>
      <vt:lpstr>  A kiegyensúlyozott gazdasági növekedést megalapozó intézkedések  </vt:lpstr>
      <vt:lpstr>Az adórendszer szerkezeti változásai  (jövedelmek  fogyasztás)</vt:lpstr>
      <vt:lpstr>A munkajövedelmek adóztatásának átalakítása</vt:lpstr>
      <vt:lpstr>A vállalatok adózásának átalakulása</vt:lpstr>
      <vt:lpstr>                   Beruházási aktivitás és termelői tevékenység élénkítését támogató intézkedések</vt:lpstr>
      <vt:lpstr>2013-ban megállt a beruházások zsugorodása a bővülő építőipari terméssel összhangban  </vt:lpstr>
      <vt:lpstr> Bár a nemzetgazdasági beruházási ráta alacsony, az exportáló vállalatok beruházási aktivitása az élmezőnyben van a régiós országok között</vt:lpstr>
      <vt:lpstr> Humán tőke fejlesztésére irányuló programok, intézkedések</vt:lpstr>
      <vt:lpstr>A foglalkoztatottság és az aktivitás jelentősen meghaladja a válság előtti szintet, a munkanélküliség ráta közel négy éves mélypontra süllyedt</vt:lpstr>
      <vt:lpstr> A foglalkoztatottak számának 2010. II. n.éve óta tartó növekedéséhez legnagyobb mértékben a közfoglalkoztatástól szűrt belföldi foglalkoztatás emelkedése járult hozzá  (152,5 ezer fős növekedésből 62,1 ezer fő) </vt:lpstr>
      <vt:lpstr> Az elmúlt években nőtt a külföldön munkát vállaló magyarok száma, közben növekedett az általuk hazautalt jövedelem összege  </vt:lpstr>
      <vt:lpstr> Termelékenység javítására irányuló programok, intézkedések</vt:lpstr>
      <vt:lpstr>  A háztartások keresletének élénkülését, ezen  keresztül közvetlenül a GDP-növekedést támogató tényezők rövid távon </vt:lpstr>
      <vt:lpstr>A fogyasztói bizalom az év elejétől fogva emelkedik</vt:lpstr>
      <vt:lpstr>A kedvezőtlen külső környezet és egyedi hatások miatt bekövetkezett 2012-es recessziót követően 2013-ban már beindult a gazdasági növekedés, alacsony inflációs környezetben</vt:lpstr>
      <vt:lpstr>Az Európai Bizottság is fenntartható növekedést vetít előre Magyarországon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Konvergencia program makropályája  Makrogazdasági főosztály 2013. március</dc:title>
  <dc:creator>Magai_A</dc:creator>
  <cp:lastModifiedBy>Magai Ágnes</cp:lastModifiedBy>
  <cp:revision>1028</cp:revision>
  <dcterms:created xsi:type="dcterms:W3CDTF">2013-04-03T15:41:34Z</dcterms:created>
  <dcterms:modified xsi:type="dcterms:W3CDTF">2013-09-17T07:15:25Z</dcterms:modified>
</cp:coreProperties>
</file>